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2" r:id="rId6"/>
    <p:sldId id="268" r:id="rId7"/>
    <p:sldId id="267" r:id="rId8"/>
    <p:sldId id="269" r:id="rId9"/>
    <p:sldId id="263" r:id="rId10"/>
    <p:sldId id="266" r:id="rId11"/>
    <p:sldId id="270" r:id="rId12"/>
    <p:sldId id="272" r:id="rId13"/>
    <p:sldId id="27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F3F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4" d="100"/>
          <a:sy n="64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Potato varieties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089346"/>
            <a:ext cx="9720000" cy="720000"/>
          </a:xfrm>
        </p:spPr>
        <p:txBody>
          <a:bodyPr/>
          <a:lstStyle/>
          <a:p>
            <a:r>
              <a:rPr lang="en-GB" dirty="0"/>
              <a:t>Match the </a:t>
            </a:r>
            <a:r>
              <a:rPr lang="en-GB" dirty="0" smtClean="0"/>
              <a:t>definition: Answers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71056"/>
              </p:ext>
            </p:extLst>
          </p:nvPr>
        </p:nvGraphicFramePr>
        <p:xfrm>
          <a:off x="1169273" y="1547804"/>
          <a:ext cx="9150383" cy="47698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0744">
                  <a:extLst>
                    <a:ext uri="{9D8B030D-6E8A-4147-A177-3AD203B41FA5}">
                      <a16:colId xmlns="" xmlns:a16="http://schemas.microsoft.com/office/drawing/2014/main" val="933076791"/>
                    </a:ext>
                  </a:extLst>
                </a:gridCol>
                <a:gridCol w="6329639">
                  <a:extLst>
                    <a:ext uri="{9D8B030D-6E8A-4147-A177-3AD203B41FA5}">
                      <a16:colId xmlns="" xmlns:a16="http://schemas.microsoft.com/office/drawing/2014/main" val="860184646"/>
                    </a:ext>
                  </a:extLst>
                </a:gridCol>
              </a:tblGrid>
              <a:tr h="34070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491662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Fluffy potatoes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 that are good for roasting, baking or chips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229165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 potatoes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 that are good for mash, boiling or wedges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8064007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 potatoes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 that should be steamed boiled or roasted in skins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2337055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 Edward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fluffy potato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6838597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Maris Peer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salad potato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2169547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Desiree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smooth potato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6048654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by surrounding with heat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8272930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food in liquid over a direct heat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4161576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Frying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food immerse in hot oil or fat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2278284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using steam from boiling water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56210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food to a pulpy mass by crushing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1322301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food in the oven with the addi0on of oil or fat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9230467"/>
                  </a:ext>
                </a:extLst>
              </a:tr>
              <a:tr h="3407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Saute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quickly in a shallow fan with a minimum of fat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77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021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Challenge: How much do you know about potatoes?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many different </a:t>
            </a:r>
            <a:r>
              <a:rPr lang="en-GB" dirty="0" smtClean="0"/>
              <a:t>varieties </a:t>
            </a:r>
            <a:r>
              <a:rPr lang="en-GB" dirty="0"/>
              <a:t>of potato are there?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50     500     </a:t>
            </a:r>
            <a:r>
              <a:rPr lang="en-GB" dirty="0">
                <a:solidFill>
                  <a:srgbClr val="EF9F3F"/>
                </a:solidFill>
              </a:rPr>
              <a:t>5000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On </a:t>
            </a:r>
            <a:r>
              <a:rPr lang="en-GB" dirty="0"/>
              <a:t>average, how many potatoes does someone in the UK eat each year?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50     500     </a:t>
            </a:r>
            <a:r>
              <a:rPr lang="en-GB" dirty="0">
                <a:solidFill>
                  <a:srgbClr val="EF9F3F"/>
                </a:solidFill>
              </a:rPr>
              <a:t>5000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During </a:t>
            </a:r>
            <a:r>
              <a:rPr lang="en-GB" dirty="0"/>
              <a:t>WWII potatoes were used to make bread and cake.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True     False </a:t>
            </a: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these is not a variety of potato?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King </a:t>
            </a:r>
            <a:r>
              <a:rPr lang="en-GB" dirty="0">
                <a:solidFill>
                  <a:srgbClr val="EF9F3F"/>
                </a:solidFill>
              </a:rPr>
              <a:t>Edward </a:t>
            </a:r>
            <a:r>
              <a:rPr lang="en-GB" dirty="0" smtClean="0">
                <a:solidFill>
                  <a:srgbClr val="EF9F3F"/>
                </a:solidFill>
              </a:rPr>
              <a:t>     Golden </a:t>
            </a:r>
            <a:r>
              <a:rPr lang="en-GB" dirty="0">
                <a:solidFill>
                  <a:srgbClr val="EF9F3F"/>
                </a:solidFill>
              </a:rPr>
              <a:t>Wonder </a:t>
            </a:r>
            <a:r>
              <a:rPr lang="en-GB" dirty="0" smtClean="0">
                <a:solidFill>
                  <a:srgbClr val="EF9F3F"/>
                </a:solidFill>
              </a:rPr>
              <a:t>     White </a:t>
            </a:r>
            <a:r>
              <a:rPr lang="en-GB" dirty="0">
                <a:solidFill>
                  <a:srgbClr val="EF9F3F"/>
                </a:solidFill>
              </a:rPr>
              <a:t>Lady </a:t>
            </a:r>
            <a:r>
              <a:rPr lang="en-GB" dirty="0" smtClean="0">
                <a:solidFill>
                  <a:srgbClr val="EF9F3F"/>
                </a:solidFill>
              </a:rPr>
              <a:t>     </a:t>
            </a:r>
            <a:r>
              <a:rPr lang="en-GB" dirty="0" err="1" smtClean="0">
                <a:solidFill>
                  <a:srgbClr val="EF9F3F"/>
                </a:solidFill>
              </a:rPr>
              <a:t>Lady</a:t>
            </a:r>
            <a:r>
              <a:rPr lang="en-GB" dirty="0" smtClean="0">
                <a:solidFill>
                  <a:srgbClr val="EF9F3F"/>
                </a:solidFill>
              </a:rPr>
              <a:t> </a:t>
            </a:r>
            <a:r>
              <a:rPr lang="en-GB" dirty="0">
                <a:solidFill>
                  <a:srgbClr val="EF9F3F"/>
                </a:solidFill>
              </a:rPr>
              <a:t>Balfour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Potatoes </a:t>
            </a:r>
            <a:r>
              <a:rPr lang="en-GB" dirty="0"/>
              <a:t>with a smooth texture like ‘Desiree’ are good for making which type of potato dish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Mash     </a:t>
            </a:r>
            <a:r>
              <a:rPr lang="en-GB" dirty="0">
                <a:solidFill>
                  <a:srgbClr val="EF9F3F"/>
                </a:solidFill>
              </a:rPr>
              <a:t>Boiled potatoes </a:t>
            </a:r>
            <a:r>
              <a:rPr lang="en-GB" dirty="0" smtClean="0">
                <a:solidFill>
                  <a:srgbClr val="EF9F3F"/>
                </a:solidFill>
              </a:rPr>
              <a:t>     Potato salad      </a:t>
            </a:r>
            <a:r>
              <a:rPr lang="en-GB" dirty="0">
                <a:solidFill>
                  <a:srgbClr val="EF9F3F"/>
                </a:solidFill>
              </a:rPr>
              <a:t>Chips </a:t>
            </a:r>
            <a:endParaRPr lang="en-GB" dirty="0" smtClean="0">
              <a:solidFill>
                <a:srgbClr val="EF9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Challenge: How much do you know about potatoes</a:t>
            </a:r>
            <a:r>
              <a:rPr lang="en-GB" dirty="0" smtClean="0"/>
              <a:t>?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many different </a:t>
            </a:r>
            <a:r>
              <a:rPr lang="en-GB" dirty="0" smtClean="0"/>
              <a:t>varieties </a:t>
            </a:r>
            <a:r>
              <a:rPr lang="en-GB" dirty="0"/>
              <a:t>of potato are there?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50     500     </a:t>
            </a:r>
            <a:r>
              <a:rPr lang="en-GB" dirty="0">
                <a:solidFill>
                  <a:srgbClr val="FF0000"/>
                </a:solidFill>
              </a:rPr>
              <a:t>5000</a:t>
            </a:r>
            <a:r>
              <a:rPr lang="en-GB" dirty="0">
                <a:solidFill>
                  <a:srgbClr val="EF9F3F"/>
                </a:solidFill>
              </a:rPr>
              <a:t>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On </a:t>
            </a:r>
            <a:r>
              <a:rPr lang="en-GB" dirty="0"/>
              <a:t>average, how many potatoes does someone in the UK eat each year?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50     </a:t>
            </a:r>
            <a:r>
              <a:rPr lang="en-GB" dirty="0" smtClean="0">
                <a:solidFill>
                  <a:srgbClr val="FF0000"/>
                </a:solidFill>
              </a:rPr>
              <a:t>500</a:t>
            </a:r>
            <a:r>
              <a:rPr lang="en-GB" dirty="0" smtClean="0">
                <a:solidFill>
                  <a:srgbClr val="EF9F3F"/>
                </a:solidFill>
              </a:rPr>
              <a:t>     </a:t>
            </a:r>
            <a:r>
              <a:rPr lang="en-GB" dirty="0">
                <a:solidFill>
                  <a:srgbClr val="EF9F3F"/>
                </a:solidFill>
              </a:rPr>
              <a:t>5000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During </a:t>
            </a:r>
            <a:r>
              <a:rPr lang="en-GB" dirty="0"/>
              <a:t>WWII potatoes were used to make bread and cake.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True (potatoes replaced flour)</a:t>
            </a:r>
            <a:r>
              <a:rPr lang="en-GB" dirty="0" smtClean="0">
                <a:solidFill>
                  <a:srgbClr val="EF9F3F"/>
                </a:solidFill>
              </a:rPr>
              <a:t>    False </a:t>
            </a: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these is not a variety of potato?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King </a:t>
            </a:r>
            <a:r>
              <a:rPr lang="en-GB" dirty="0">
                <a:solidFill>
                  <a:srgbClr val="EF9F3F"/>
                </a:solidFill>
              </a:rPr>
              <a:t>Edward </a:t>
            </a:r>
            <a:r>
              <a:rPr lang="en-GB" dirty="0" smtClean="0">
                <a:solidFill>
                  <a:srgbClr val="EF9F3F"/>
                </a:solidFill>
              </a:rPr>
              <a:t>     Golden </a:t>
            </a:r>
            <a:r>
              <a:rPr lang="en-GB" dirty="0">
                <a:solidFill>
                  <a:srgbClr val="EF9F3F"/>
                </a:solidFill>
              </a:rPr>
              <a:t>Wonder </a:t>
            </a:r>
            <a:r>
              <a:rPr lang="en-GB" dirty="0" smtClean="0">
                <a:solidFill>
                  <a:srgbClr val="EF9F3F"/>
                </a:solidFill>
              </a:rPr>
              <a:t>     </a:t>
            </a:r>
            <a:r>
              <a:rPr lang="en-GB" dirty="0" smtClean="0">
                <a:solidFill>
                  <a:srgbClr val="FF0000"/>
                </a:solidFill>
              </a:rPr>
              <a:t>White</a:t>
            </a:r>
            <a:r>
              <a:rPr lang="en-GB" dirty="0" smtClean="0">
                <a:solidFill>
                  <a:srgbClr val="EF9F3F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Lady</a:t>
            </a:r>
            <a:r>
              <a:rPr lang="en-GB" dirty="0">
                <a:solidFill>
                  <a:srgbClr val="EF9F3F"/>
                </a:solidFill>
              </a:rPr>
              <a:t> </a:t>
            </a:r>
            <a:r>
              <a:rPr lang="en-GB" dirty="0" smtClean="0">
                <a:solidFill>
                  <a:srgbClr val="EF9F3F"/>
                </a:solidFill>
              </a:rPr>
              <a:t>     </a:t>
            </a:r>
            <a:r>
              <a:rPr lang="en-GB" dirty="0" err="1" smtClean="0">
                <a:solidFill>
                  <a:srgbClr val="EF9F3F"/>
                </a:solidFill>
              </a:rPr>
              <a:t>Lady</a:t>
            </a:r>
            <a:r>
              <a:rPr lang="en-GB" dirty="0" smtClean="0">
                <a:solidFill>
                  <a:srgbClr val="EF9F3F"/>
                </a:solidFill>
              </a:rPr>
              <a:t> </a:t>
            </a:r>
            <a:r>
              <a:rPr lang="en-GB" dirty="0">
                <a:solidFill>
                  <a:srgbClr val="EF9F3F"/>
                </a:solidFill>
              </a:rPr>
              <a:t>Balfour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Potatoes </a:t>
            </a:r>
            <a:r>
              <a:rPr lang="en-GB" dirty="0"/>
              <a:t>with a smooth texture like ‘Desiree’ are good for making which type of potato dish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Mash</a:t>
            </a:r>
            <a:r>
              <a:rPr lang="en-GB" dirty="0" smtClean="0">
                <a:solidFill>
                  <a:srgbClr val="EF9F3F"/>
                </a:solidFill>
              </a:rPr>
              <a:t>     </a:t>
            </a:r>
            <a:r>
              <a:rPr lang="en-GB" dirty="0">
                <a:solidFill>
                  <a:srgbClr val="EF9F3F"/>
                </a:solidFill>
              </a:rPr>
              <a:t>Boiled potatoes </a:t>
            </a:r>
            <a:r>
              <a:rPr lang="en-GB" dirty="0" smtClean="0">
                <a:solidFill>
                  <a:srgbClr val="EF9F3F"/>
                </a:solidFill>
              </a:rPr>
              <a:t>     Potato salad      </a:t>
            </a:r>
            <a:r>
              <a:rPr lang="en-GB" dirty="0">
                <a:solidFill>
                  <a:srgbClr val="EF9F3F"/>
                </a:solidFill>
              </a:rPr>
              <a:t>Chips </a:t>
            </a:r>
            <a:endParaRPr lang="en-GB" dirty="0" smtClean="0">
              <a:solidFill>
                <a:srgbClr val="EF9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Challenge: How much do you know about potatoes?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Potatoes </a:t>
            </a:r>
            <a:r>
              <a:rPr lang="en-GB" dirty="0"/>
              <a:t>with a fluffy texture like ‘Maris Piper’ are good for making which type of potato dish?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Mash     Boiled </a:t>
            </a:r>
            <a:r>
              <a:rPr lang="en-GB" dirty="0">
                <a:solidFill>
                  <a:srgbClr val="EF9F3F"/>
                </a:solidFill>
              </a:rPr>
              <a:t>potatoes </a:t>
            </a:r>
            <a:r>
              <a:rPr lang="en-GB" dirty="0" smtClean="0">
                <a:solidFill>
                  <a:srgbClr val="EF9F3F"/>
                </a:solidFill>
              </a:rPr>
              <a:t>    Potato </a:t>
            </a:r>
            <a:r>
              <a:rPr lang="en-GB" dirty="0">
                <a:solidFill>
                  <a:srgbClr val="EF9F3F"/>
                </a:solidFill>
              </a:rPr>
              <a:t>salad </a:t>
            </a:r>
            <a:r>
              <a:rPr lang="en-GB" dirty="0" smtClean="0">
                <a:solidFill>
                  <a:srgbClr val="EF9F3F"/>
                </a:solidFill>
              </a:rPr>
              <a:t>    Chips </a:t>
            </a:r>
          </a:p>
          <a:p>
            <a:pPr marL="0" indent="0">
              <a:buNone/>
            </a:pPr>
            <a:r>
              <a:rPr lang="en-GB" dirty="0" smtClean="0"/>
              <a:t>Salad </a:t>
            </a:r>
            <a:r>
              <a:rPr lang="en-GB" dirty="0"/>
              <a:t>potatoes like ‘</a:t>
            </a:r>
            <a:r>
              <a:rPr lang="en-GB" dirty="0" smtClean="0"/>
              <a:t>Charlotte</a:t>
            </a:r>
            <a:r>
              <a:rPr lang="en-GB" dirty="0"/>
              <a:t>’ are also good for making which type of potato dish?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Mash     Steamed potatoes     </a:t>
            </a:r>
            <a:r>
              <a:rPr lang="en-GB" dirty="0">
                <a:solidFill>
                  <a:srgbClr val="EF9F3F"/>
                </a:solidFill>
              </a:rPr>
              <a:t>Wedges </a:t>
            </a:r>
            <a:r>
              <a:rPr lang="en-GB" dirty="0" smtClean="0">
                <a:solidFill>
                  <a:srgbClr val="EF9F3F"/>
                </a:solidFill>
              </a:rPr>
              <a:t>    Chips </a:t>
            </a: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one of these cooking methods is not usually used for cooking potatoes?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Grilling     Roasting     Frying      Baking </a:t>
            </a: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these dishes usually contains potato?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Lasagne     Cauliflower </a:t>
            </a:r>
            <a:r>
              <a:rPr lang="en-GB" dirty="0">
                <a:solidFill>
                  <a:srgbClr val="EF9F3F"/>
                </a:solidFill>
              </a:rPr>
              <a:t>cheese </a:t>
            </a:r>
            <a:r>
              <a:rPr lang="en-GB" dirty="0" smtClean="0">
                <a:solidFill>
                  <a:srgbClr val="EF9F3F"/>
                </a:solidFill>
              </a:rPr>
              <a:t>     Cottage </a:t>
            </a:r>
            <a:r>
              <a:rPr lang="en-GB" dirty="0">
                <a:solidFill>
                  <a:srgbClr val="EF9F3F"/>
                </a:solidFill>
              </a:rPr>
              <a:t>pie </a:t>
            </a:r>
            <a:r>
              <a:rPr lang="en-GB" dirty="0" smtClean="0">
                <a:solidFill>
                  <a:srgbClr val="EF9F3F"/>
                </a:solidFill>
              </a:rPr>
              <a:t>     Steak </a:t>
            </a:r>
            <a:r>
              <a:rPr lang="en-GB" dirty="0">
                <a:solidFill>
                  <a:srgbClr val="EF9F3F"/>
                </a:solidFill>
              </a:rPr>
              <a:t>and kidney pie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these dishes does not usually contain potato?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Fish </a:t>
            </a:r>
            <a:r>
              <a:rPr lang="en-GB" dirty="0">
                <a:solidFill>
                  <a:srgbClr val="EF9F3F"/>
                </a:solidFill>
              </a:rPr>
              <a:t>cakes </a:t>
            </a:r>
            <a:r>
              <a:rPr lang="en-GB" dirty="0" smtClean="0">
                <a:solidFill>
                  <a:srgbClr val="EF9F3F"/>
                </a:solidFill>
              </a:rPr>
              <a:t>     Gnocchi      Frittata      Spaghetti </a:t>
            </a:r>
            <a:r>
              <a:rPr lang="en-GB" dirty="0">
                <a:solidFill>
                  <a:srgbClr val="EF9F3F"/>
                </a:solidFill>
              </a:rPr>
              <a:t>bolognaise</a:t>
            </a:r>
          </a:p>
        </p:txBody>
      </p:sp>
    </p:spTree>
    <p:extLst>
      <p:ext uri="{BB962C8B-B14F-4D97-AF65-F5344CB8AC3E}">
        <p14:creationId xmlns:p14="http://schemas.microsoft.com/office/powerpoint/2010/main" val="24166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Potato Challenge: How much do you know about potatoes</a:t>
            </a:r>
            <a:r>
              <a:rPr lang="en-GB" dirty="0" smtClean="0"/>
              <a:t>? Answers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Potatoes </a:t>
            </a:r>
            <a:r>
              <a:rPr lang="en-GB" dirty="0"/>
              <a:t>with a fluffy texture like ‘Maris Piper’ are good for making which type of potato dish?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Mash     Boiled </a:t>
            </a:r>
            <a:r>
              <a:rPr lang="en-GB" dirty="0">
                <a:solidFill>
                  <a:srgbClr val="EF9F3F"/>
                </a:solidFill>
              </a:rPr>
              <a:t>potatoes </a:t>
            </a:r>
            <a:r>
              <a:rPr lang="en-GB" dirty="0" smtClean="0">
                <a:solidFill>
                  <a:srgbClr val="EF9F3F"/>
                </a:solidFill>
              </a:rPr>
              <a:t>    Potato </a:t>
            </a:r>
            <a:r>
              <a:rPr lang="en-GB" dirty="0">
                <a:solidFill>
                  <a:srgbClr val="EF9F3F"/>
                </a:solidFill>
              </a:rPr>
              <a:t>salad </a:t>
            </a:r>
            <a:r>
              <a:rPr lang="en-GB" dirty="0" smtClean="0">
                <a:solidFill>
                  <a:srgbClr val="EF9F3F"/>
                </a:solidFill>
              </a:rPr>
              <a:t>    </a:t>
            </a:r>
            <a:r>
              <a:rPr lang="en-GB" b="1" dirty="0" smtClean="0">
                <a:solidFill>
                  <a:srgbClr val="FF0000"/>
                </a:solidFill>
              </a:rPr>
              <a:t>Chips</a:t>
            </a:r>
            <a:r>
              <a:rPr lang="en-GB" b="1" dirty="0" smtClean="0">
                <a:solidFill>
                  <a:srgbClr val="EF9F3F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/>
              <a:t>Salad </a:t>
            </a:r>
            <a:r>
              <a:rPr lang="en-GB" dirty="0"/>
              <a:t>potatoes like ‘</a:t>
            </a:r>
            <a:r>
              <a:rPr lang="en-GB" dirty="0" smtClean="0"/>
              <a:t>Charlotte</a:t>
            </a:r>
            <a:r>
              <a:rPr lang="en-GB" dirty="0"/>
              <a:t>’ are also good for making which type of potato dish?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Mash     </a:t>
            </a:r>
            <a:r>
              <a:rPr lang="en-GB" b="1" dirty="0" smtClean="0">
                <a:solidFill>
                  <a:srgbClr val="FF0000"/>
                </a:solidFill>
              </a:rPr>
              <a:t>Steamed</a:t>
            </a:r>
            <a:r>
              <a:rPr lang="en-GB" b="1" dirty="0" smtClean="0">
                <a:solidFill>
                  <a:srgbClr val="EF9F3F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potatoes</a:t>
            </a:r>
            <a:r>
              <a:rPr lang="en-GB" b="1" dirty="0" smtClean="0">
                <a:solidFill>
                  <a:srgbClr val="EF9F3F"/>
                </a:solidFill>
              </a:rPr>
              <a:t>     </a:t>
            </a:r>
            <a:r>
              <a:rPr lang="en-GB" dirty="0">
                <a:solidFill>
                  <a:srgbClr val="EF9F3F"/>
                </a:solidFill>
              </a:rPr>
              <a:t>Wedges </a:t>
            </a:r>
            <a:r>
              <a:rPr lang="en-GB" dirty="0" smtClean="0">
                <a:solidFill>
                  <a:srgbClr val="EF9F3F"/>
                </a:solidFill>
              </a:rPr>
              <a:t>    Chips </a:t>
            </a: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one of these cooking methods is not usually used for cooking potatoes?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Grilling</a:t>
            </a:r>
            <a:r>
              <a:rPr lang="en-GB" dirty="0" smtClean="0">
                <a:solidFill>
                  <a:srgbClr val="EF9F3F"/>
                </a:solidFill>
              </a:rPr>
              <a:t>     Roasting     Frying      Baking </a:t>
            </a: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these dishes usually contains potato?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Lasagne     Cauliflower </a:t>
            </a:r>
            <a:r>
              <a:rPr lang="en-GB" dirty="0">
                <a:solidFill>
                  <a:srgbClr val="EF9F3F"/>
                </a:solidFill>
              </a:rPr>
              <a:t>cheese </a:t>
            </a:r>
            <a:r>
              <a:rPr lang="en-GB" dirty="0" smtClean="0">
                <a:solidFill>
                  <a:srgbClr val="EF9F3F"/>
                </a:solidFill>
              </a:rPr>
              <a:t>     </a:t>
            </a:r>
            <a:r>
              <a:rPr lang="en-GB" b="1" dirty="0" smtClean="0">
                <a:solidFill>
                  <a:srgbClr val="FF0000"/>
                </a:solidFill>
              </a:rPr>
              <a:t>Cottage</a:t>
            </a:r>
            <a:r>
              <a:rPr lang="en-GB" b="1" dirty="0" smtClean="0">
                <a:solidFill>
                  <a:srgbClr val="EF9F3F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pie</a:t>
            </a:r>
            <a:r>
              <a:rPr lang="en-GB" b="1" dirty="0">
                <a:solidFill>
                  <a:srgbClr val="EF9F3F"/>
                </a:solidFill>
              </a:rPr>
              <a:t> </a:t>
            </a:r>
            <a:r>
              <a:rPr lang="en-GB" b="1" dirty="0" smtClean="0">
                <a:solidFill>
                  <a:srgbClr val="EF9F3F"/>
                </a:solidFill>
              </a:rPr>
              <a:t>     </a:t>
            </a:r>
            <a:r>
              <a:rPr lang="en-GB" dirty="0" smtClean="0">
                <a:solidFill>
                  <a:srgbClr val="EF9F3F"/>
                </a:solidFill>
              </a:rPr>
              <a:t>Steak </a:t>
            </a:r>
            <a:r>
              <a:rPr lang="en-GB" dirty="0">
                <a:solidFill>
                  <a:srgbClr val="EF9F3F"/>
                </a:solidFill>
              </a:rPr>
              <a:t>and kidney pie </a:t>
            </a:r>
            <a:endParaRPr lang="en-GB" dirty="0" smtClean="0">
              <a:solidFill>
                <a:srgbClr val="EF9F3F"/>
              </a:solidFill>
            </a:endParaRPr>
          </a:p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these dishes does not usually contain potato?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EF9F3F"/>
                </a:solidFill>
              </a:rPr>
              <a:t>Fish </a:t>
            </a:r>
            <a:r>
              <a:rPr lang="en-GB" dirty="0">
                <a:solidFill>
                  <a:srgbClr val="EF9F3F"/>
                </a:solidFill>
              </a:rPr>
              <a:t>cakes </a:t>
            </a:r>
            <a:r>
              <a:rPr lang="en-GB" dirty="0" smtClean="0">
                <a:solidFill>
                  <a:srgbClr val="EF9F3F"/>
                </a:solidFill>
              </a:rPr>
              <a:t>     Gnocchi      Frittata      </a:t>
            </a:r>
            <a:r>
              <a:rPr lang="en-GB" b="1" dirty="0" smtClean="0">
                <a:solidFill>
                  <a:srgbClr val="FF0000"/>
                </a:solidFill>
              </a:rPr>
              <a:t>Spaghetti</a:t>
            </a:r>
            <a:r>
              <a:rPr lang="en-GB" b="1" dirty="0" smtClean="0">
                <a:solidFill>
                  <a:srgbClr val="EF9F3F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bolognaise</a:t>
            </a:r>
          </a:p>
        </p:txBody>
      </p:sp>
    </p:spTree>
    <p:extLst>
      <p:ext uri="{BB962C8B-B14F-4D97-AF65-F5344CB8AC3E}">
        <p14:creationId xmlns:p14="http://schemas.microsoft.com/office/powerpoint/2010/main" val="6674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Guess the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</a:t>
            </a:r>
            <a:r>
              <a:rPr lang="en-GB" dirty="0" smtClean="0"/>
              <a:t>atch </a:t>
            </a:r>
            <a:r>
              <a:rPr lang="en-GB" dirty="0"/>
              <a:t>each cooking method to the correct </a:t>
            </a:r>
            <a:r>
              <a:rPr lang="en-GB" dirty="0" smtClean="0"/>
              <a:t>picture. </a:t>
            </a:r>
          </a:p>
          <a:p>
            <a:pPr marL="0" indent="0">
              <a:buNone/>
            </a:pPr>
            <a:r>
              <a:rPr lang="en-GB" dirty="0" smtClean="0"/>
              <a:t>Baking     Boiling     Frying     Mashing     Parboiling     Roasting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72" y="3285018"/>
            <a:ext cx="6098423" cy="3192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1" y="2839736"/>
            <a:ext cx="6593151" cy="39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Guess the variety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 at a range of different potatoes (real examples or pictures</a:t>
            </a:r>
            <a:r>
              <a:rPr lang="en-GB" dirty="0" smtClean="0"/>
              <a:t>).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There are three main types of potato: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dirty="0"/>
              <a:t>Fluffy: Fluffy in the middle when cooked. Good for roast, baked or chips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dirty="0"/>
              <a:t>Smooth: Smooth texture when cooked. Good for mash, boiled or wedges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– </a:t>
            </a:r>
            <a:r>
              <a:rPr lang="en-GB" dirty="0"/>
              <a:t>Salad: Firm to the bite when cooked. Good for boiled, steamed or roasted in skins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Can you tell, by looking, which group each potato belongs to?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What do you notice?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4" y="5091022"/>
            <a:ext cx="7914341" cy="145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Guess the variety: Answers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248125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Fluffy: Fluffy in the middle when cooked. Good for roast, baked or chips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Smooth</a:t>
            </a:r>
            <a:r>
              <a:rPr lang="en-GB" dirty="0"/>
              <a:t>: Smooth texture when cooked. Good for mash, boiled or wedges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Salad</a:t>
            </a:r>
            <a:r>
              <a:rPr lang="en-GB" dirty="0"/>
              <a:t>: Firm to the bite when cooked. Good for boiled, steamed or roasted in skins 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76" y="2516573"/>
            <a:ext cx="5495925" cy="1238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96" y="3993394"/>
            <a:ext cx="2200275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76" y="5471300"/>
            <a:ext cx="5410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4" y="1089346"/>
            <a:ext cx="9720000" cy="720000"/>
          </a:xfrm>
        </p:spPr>
        <p:txBody>
          <a:bodyPr/>
          <a:lstStyle/>
          <a:p>
            <a:r>
              <a:rPr lang="en-GB" dirty="0"/>
              <a:t>Match the definition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037532"/>
              </p:ext>
            </p:extLst>
          </p:nvPr>
        </p:nvGraphicFramePr>
        <p:xfrm>
          <a:off x="1169274" y="1547802"/>
          <a:ext cx="9174134" cy="48055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28066">
                  <a:extLst>
                    <a:ext uri="{9D8B030D-6E8A-4147-A177-3AD203B41FA5}">
                      <a16:colId xmlns="" xmlns:a16="http://schemas.microsoft.com/office/drawing/2014/main" val="933076791"/>
                    </a:ext>
                  </a:extLst>
                </a:gridCol>
                <a:gridCol w="6346068">
                  <a:extLst>
                    <a:ext uri="{9D8B030D-6E8A-4147-A177-3AD203B41FA5}">
                      <a16:colId xmlns="" xmlns:a16="http://schemas.microsoft.com/office/drawing/2014/main" val="860184646"/>
                    </a:ext>
                  </a:extLst>
                </a:gridCol>
              </a:tblGrid>
              <a:tr h="343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vocabulary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8491662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 Frying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 that are good for roasting, baking or chips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229165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Steaming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 that are good for mash, boiling or wedges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08064007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Maris Peer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Potatoes that should be steamed boiled or roasted in skins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62337055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Roasting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fluffy potato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6838597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Saute</a:t>
                      </a: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salad potato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2169547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Fluffy potatoes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smooth potato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6048654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 potatoes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by surrounding with heat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8272930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Salad potatoes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food in liquid over a direct heat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4161576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Desiree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food immerse in hot oil or fat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2278284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Baking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using steam from boiling water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056210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Boiling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Reducing food to a pulpy mass by crushing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1322301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Mashing 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food in the oven with the addi0on of oil or fat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9230467"/>
                  </a:ext>
                </a:extLst>
              </a:tr>
              <a:tr h="3432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 Edward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Cooking quickly in a shallow fan with a minimum of fat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477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66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846</Words>
  <Application>Microsoft Office PowerPoint</Application>
  <PresentationFormat>Custom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3_Custom Design</vt:lpstr>
      <vt:lpstr>Potato varieties quiz</vt:lpstr>
      <vt:lpstr>Potato Challenge: How much do you know about potatoes?</vt:lpstr>
      <vt:lpstr>Potato Challenge: How much do you know about potatoes? Answers</vt:lpstr>
      <vt:lpstr>Potato Challenge: How much do you know about potatoes?</vt:lpstr>
      <vt:lpstr>Potato Challenge: How much do you know about potatoes? Answers</vt:lpstr>
      <vt:lpstr>Guess the method</vt:lpstr>
      <vt:lpstr>Guess the variety</vt:lpstr>
      <vt:lpstr>Guess the variety: Answers </vt:lpstr>
      <vt:lpstr>Match the definition</vt:lpstr>
      <vt:lpstr>Match the definition: Answers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32</cp:revision>
  <dcterms:created xsi:type="dcterms:W3CDTF">2018-10-10T09:22:08Z</dcterms:created>
  <dcterms:modified xsi:type="dcterms:W3CDTF">2019-01-25T15:40:12Z</dcterms:modified>
</cp:coreProperties>
</file>