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7" r:id="rId6"/>
    <p:sldId id="259" r:id="rId7"/>
    <p:sldId id="266" r:id="rId8"/>
    <p:sldId id="264" r:id="rId9"/>
    <p:sldId id="262" r:id="rId10"/>
    <p:sldId id="267" r:id="rId11"/>
    <p:sldId id="263" r:id="rId12"/>
    <p:sldId id="268" r:id="rId13"/>
    <p:sldId id="265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3C2"/>
    <a:srgbClr val="EF9F3F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64" d="100"/>
          <a:sy n="64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CE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Farming: Growing potatoes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Not all potatoes go straight to the shops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547212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smtClean="0"/>
              <a:t>1. Future </a:t>
            </a:r>
            <a:r>
              <a:rPr lang="en-GB" sz="2000" b="1" dirty="0"/>
              <a:t>Crops </a:t>
            </a:r>
          </a:p>
          <a:p>
            <a:r>
              <a:rPr lang="en-GB" sz="2000" dirty="0" smtClean="0"/>
              <a:t>Reproduced </a:t>
            </a:r>
            <a:r>
              <a:rPr lang="en-GB" sz="2000" dirty="0"/>
              <a:t>from other potatoes </a:t>
            </a:r>
          </a:p>
          <a:p>
            <a:r>
              <a:rPr lang="en-GB" sz="2000" dirty="0" smtClean="0"/>
              <a:t>Part </a:t>
            </a:r>
            <a:r>
              <a:rPr lang="en-GB" sz="2000" dirty="0"/>
              <a:t>of crop set aside for next year’s </a:t>
            </a:r>
            <a:r>
              <a:rPr lang="en-GB" sz="2000" dirty="0" smtClean="0"/>
              <a:t>planting</a:t>
            </a:r>
            <a:endParaRPr lang="en-GB" sz="2000" dirty="0"/>
          </a:p>
          <a:p>
            <a:pPr marL="0" indent="0">
              <a:buNone/>
            </a:pPr>
            <a:r>
              <a:rPr lang="en-GB" sz="2000" b="1" dirty="0" smtClean="0"/>
              <a:t>2. Manufacture </a:t>
            </a:r>
            <a:endParaRPr lang="en-GB" sz="2000" b="1" dirty="0"/>
          </a:p>
          <a:p>
            <a:r>
              <a:rPr lang="en-GB" sz="2000" dirty="0" smtClean="0"/>
              <a:t>Delivered </a:t>
            </a:r>
            <a:r>
              <a:rPr lang="en-GB" sz="2000" dirty="0"/>
              <a:t>to </a:t>
            </a:r>
            <a:r>
              <a:rPr lang="en-GB" sz="2000" dirty="0" smtClean="0"/>
              <a:t>factories. Washed</a:t>
            </a:r>
            <a:r>
              <a:rPr lang="en-GB" sz="2000" dirty="0"/>
              <a:t>, peeled, sliced, fried, </a:t>
            </a:r>
            <a:r>
              <a:rPr lang="en-GB" sz="2000" dirty="0" smtClean="0"/>
              <a:t>flavoured, packaged </a:t>
            </a:r>
            <a:r>
              <a:rPr lang="en-GB" sz="2000" dirty="0"/>
              <a:t>and sent to </a:t>
            </a:r>
            <a:r>
              <a:rPr lang="en-GB" sz="2000" dirty="0" smtClean="0"/>
              <a:t>retailer. During </a:t>
            </a:r>
            <a:r>
              <a:rPr lang="en-GB" sz="2000" dirty="0"/>
              <a:t>harvest potatoes can become </a:t>
            </a:r>
            <a:r>
              <a:rPr lang="en-GB" sz="2000" dirty="0" smtClean="0"/>
              <a:t>packaged </a:t>
            </a:r>
            <a:r>
              <a:rPr lang="en-GB" sz="2000" dirty="0"/>
              <a:t>crisps in one hour! </a:t>
            </a:r>
          </a:p>
          <a:p>
            <a:pPr marL="0" indent="0">
              <a:buNone/>
            </a:pPr>
            <a:r>
              <a:rPr lang="en-GB" sz="2000" b="1" dirty="0" smtClean="0"/>
              <a:t>3. Ready </a:t>
            </a:r>
            <a:r>
              <a:rPr lang="en-GB" sz="2000" b="1" dirty="0"/>
              <a:t>prepared </a:t>
            </a:r>
            <a:r>
              <a:rPr lang="en-GB" sz="2000" b="1" dirty="0" smtClean="0"/>
              <a:t>potato</a:t>
            </a:r>
            <a:endParaRPr lang="en-GB" sz="2000" b="1" dirty="0" smtClean="0"/>
          </a:p>
          <a:p>
            <a:r>
              <a:rPr lang="en-GB" sz="2000" dirty="0" smtClean="0"/>
              <a:t>British manufacturers of </a:t>
            </a:r>
            <a:r>
              <a:rPr lang="en-GB" sz="2000" dirty="0"/>
              <a:t>frozen potato </a:t>
            </a:r>
            <a:r>
              <a:rPr lang="en-GB" sz="2000" dirty="0" smtClean="0"/>
              <a:t>products are </a:t>
            </a:r>
            <a:r>
              <a:rPr lang="en-GB" sz="2000" dirty="0"/>
              <a:t>the largest purchasers of </a:t>
            </a:r>
            <a:r>
              <a:rPr lang="en-GB" sz="2000" dirty="0" smtClean="0"/>
              <a:t>British potatoes, </a:t>
            </a:r>
            <a:r>
              <a:rPr lang="en-GB" sz="2000" dirty="0"/>
              <a:t>e.g. </a:t>
            </a:r>
            <a:r>
              <a:rPr lang="en-GB" sz="2000" dirty="0" smtClean="0"/>
              <a:t>chips</a:t>
            </a:r>
            <a:r>
              <a:rPr lang="en-GB" sz="2000" dirty="0"/>
              <a:t>.</a:t>
            </a:r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243" y="2172192"/>
            <a:ext cx="2819400" cy="1863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242" y="4193609"/>
            <a:ext cx="28194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01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0200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Information, ideas and activities </a:t>
            </a:r>
            <a:br>
              <a:rPr lang="en-GB" dirty="0"/>
            </a:br>
            <a:r>
              <a:rPr lang="en-GB" dirty="0"/>
              <a:t>for lessons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smtClean="0"/>
              <a:t>Where </a:t>
            </a:r>
            <a:r>
              <a:rPr lang="en-GB" sz="2000" dirty="0"/>
              <a:t>are potatoes grown? 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The </a:t>
            </a:r>
            <a:r>
              <a:rPr lang="en-GB" sz="2000" dirty="0"/>
              <a:t>journey from farm to </a:t>
            </a:r>
            <a:r>
              <a:rPr lang="en-GB" sz="2000" dirty="0" smtClean="0"/>
              <a:t>fork: </a:t>
            </a:r>
            <a:endParaRPr lang="en-GB" sz="2000" dirty="0"/>
          </a:p>
          <a:p>
            <a:r>
              <a:rPr lang="en-GB" sz="2000" dirty="0" smtClean="0"/>
              <a:t>Planting </a:t>
            </a:r>
            <a:endParaRPr lang="en-GB" sz="2000" dirty="0"/>
          </a:p>
          <a:p>
            <a:r>
              <a:rPr lang="en-GB" sz="2000" dirty="0" smtClean="0"/>
              <a:t>Protecting </a:t>
            </a:r>
            <a:r>
              <a:rPr lang="en-GB" sz="2000" dirty="0"/>
              <a:t>and growing </a:t>
            </a:r>
          </a:p>
          <a:p>
            <a:r>
              <a:rPr lang="en-GB" sz="2000" dirty="0" smtClean="0"/>
              <a:t>Harvesting </a:t>
            </a:r>
            <a:endParaRPr lang="en-GB" sz="2000" dirty="0"/>
          </a:p>
          <a:p>
            <a:r>
              <a:rPr lang="en-GB" sz="2000" dirty="0" smtClean="0"/>
              <a:t>Storage </a:t>
            </a:r>
            <a:endParaRPr lang="en-GB" sz="2000" dirty="0"/>
          </a:p>
          <a:p>
            <a:r>
              <a:rPr lang="en-GB" sz="2000" dirty="0" smtClean="0"/>
              <a:t>To </a:t>
            </a:r>
            <a:r>
              <a:rPr lang="en-GB" sz="2000" dirty="0"/>
              <a:t>our plates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578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"/>
          <a:stretch/>
        </p:blipFill>
        <p:spPr>
          <a:xfrm>
            <a:off x="8499709" y="1563798"/>
            <a:ext cx="3180512" cy="4966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Potato Growing in Great Britain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12217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Britain is one of the largest producers of </a:t>
            </a:r>
            <a:r>
              <a:rPr lang="en-GB" sz="2000" dirty="0" smtClean="0"/>
              <a:t>potatoes </a:t>
            </a:r>
            <a:r>
              <a:rPr lang="en-GB" sz="2000" dirty="0"/>
              <a:t>in the </a:t>
            </a:r>
            <a:r>
              <a:rPr lang="en-GB" sz="2000" dirty="0" smtClean="0"/>
              <a:t>world. </a:t>
            </a:r>
            <a:endParaRPr lang="en-GB" sz="2000" dirty="0"/>
          </a:p>
          <a:p>
            <a:r>
              <a:rPr lang="en-GB" sz="2000" dirty="0" smtClean="0"/>
              <a:t>5.4 </a:t>
            </a:r>
            <a:r>
              <a:rPr lang="en-GB" sz="2000" dirty="0"/>
              <a:t>million </a:t>
            </a:r>
            <a:r>
              <a:rPr lang="en-GB" sz="2000" dirty="0" smtClean="0"/>
              <a:t>tonnes produced </a:t>
            </a:r>
            <a:r>
              <a:rPr lang="en-GB" sz="2000" dirty="0"/>
              <a:t>each year </a:t>
            </a:r>
          </a:p>
          <a:p>
            <a:r>
              <a:rPr lang="en-GB" sz="2000" dirty="0" smtClean="0"/>
              <a:t>Grown </a:t>
            </a:r>
            <a:r>
              <a:rPr lang="en-GB" sz="2000" dirty="0"/>
              <a:t>on 110,000 hectares </a:t>
            </a:r>
          </a:p>
          <a:p>
            <a:r>
              <a:rPr lang="en-GB" sz="2000" dirty="0" smtClean="0"/>
              <a:t>80</a:t>
            </a:r>
            <a:r>
              <a:rPr lang="en-GB" sz="2000" dirty="0"/>
              <a:t>% of potatoes eaten in Britain, grow in </a:t>
            </a:r>
            <a:r>
              <a:rPr lang="en-GB" sz="2000" dirty="0" smtClean="0"/>
              <a:t>Britain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"/>
          <a:stretch/>
        </p:blipFill>
        <p:spPr>
          <a:xfrm>
            <a:off x="9632468" y="1673526"/>
            <a:ext cx="2513611" cy="4292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Potato Growing in Great Britain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41440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Potatoes </a:t>
            </a:r>
            <a:r>
              <a:rPr lang="en-GB" sz="2000" dirty="0"/>
              <a:t>are grown throughout </a:t>
            </a:r>
            <a:r>
              <a:rPr lang="en-GB" sz="2000" dirty="0" smtClean="0"/>
              <a:t>Britain.</a:t>
            </a:r>
            <a:endParaRPr lang="en-GB" sz="2000" dirty="0"/>
          </a:p>
          <a:p>
            <a:r>
              <a:rPr lang="en-GB" sz="2000" dirty="0" smtClean="0"/>
              <a:t>Nearly </a:t>
            </a:r>
            <a:r>
              <a:rPr lang="en-GB" sz="2000" dirty="0"/>
              <a:t>100 varieties grown in 50 counties. </a:t>
            </a:r>
          </a:p>
          <a:p>
            <a:r>
              <a:rPr lang="en-GB" sz="2000" dirty="0" smtClean="0"/>
              <a:t>Over </a:t>
            </a:r>
            <a:r>
              <a:rPr lang="en-GB" sz="2000" dirty="0"/>
              <a:t>2000 specialist </a:t>
            </a:r>
            <a:r>
              <a:rPr lang="en-GB" sz="2000" dirty="0" smtClean="0"/>
              <a:t>growers.</a:t>
            </a:r>
            <a:endParaRPr lang="en-GB" sz="2000" dirty="0"/>
          </a:p>
          <a:p>
            <a:r>
              <a:rPr lang="en-GB" sz="2000" dirty="0" smtClean="0"/>
              <a:t>British </a:t>
            </a:r>
            <a:r>
              <a:rPr lang="en-GB" sz="2000" dirty="0"/>
              <a:t>potato industry employs 16,000 </a:t>
            </a:r>
            <a:r>
              <a:rPr lang="en-GB" sz="2000" dirty="0" smtClean="0"/>
              <a:t>people.</a:t>
            </a:r>
            <a:endParaRPr lang="en-GB" sz="2000" dirty="0"/>
          </a:p>
          <a:p>
            <a:r>
              <a:rPr lang="en-GB" sz="2000" dirty="0" smtClean="0"/>
              <a:t>Over </a:t>
            </a:r>
            <a:r>
              <a:rPr lang="en-GB" sz="2000" dirty="0"/>
              <a:t>40% of planted area is in East </a:t>
            </a:r>
            <a:r>
              <a:rPr lang="en-GB" sz="2000" dirty="0" smtClean="0"/>
              <a:t>England.</a:t>
            </a:r>
            <a:endParaRPr lang="en-GB" sz="2000" dirty="0"/>
          </a:p>
          <a:p>
            <a:r>
              <a:rPr lang="en-GB" sz="2000" dirty="0" smtClean="0"/>
              <a:t>Scotland </a:t>
            </a:r>
            <a:r>
              <a:rPr lang="en-GB" sz="2000" dirty="0"/>
              <a:t>grows nearly </a:t>
            </a:r>
            <a:r>
              <a:rPr lang="en-GB" sz="2000" dirty="0" smtClean="0"/>
              <a:t>¼ of </a:t>
            </a:r>
            <a:r>
              <a:rPr lang="en-GB" sz="2000" dirty="0"/>
              <a:t>the GB potato </a:t>
            </a:r>
            <a:r>
              <a:rPr lang="en-GB" sz="2000" dirty="0" smtClean="0"/>
              <a:t>crop.</a:t>
            </a:r>
            <a:endParaRPr lang="en-GB" sz="2000" dirty="0"/>
          </a:p>
          <a:p>
            <a:r>
              <a:rPr lang="en-GB" sz="2000" dirty="0" smtClean="0"/>
              <a:t>40</a:t>
            </a:r>
            <a:r>
              <a:rPr lang="en-GB" sz="2000" dirty="0"/>
              <a:t>% of potatoes grown in Scotland are seed </a:t>
            </a:r>
            <a:r>
              <a:rPr lang="en-GB" sz="2000" dirty="0" smtClean="0"/>
              <a:t>potatoes </a:t>
            </a:r>
            <a:r>
              <a:rPr lang="en-GB" sz="2000" dirty="0"/>
              <a:t>for growing rather than </a:t>
            </a:r>
            <a:r>
              <a:rPr lang="en-GB" sz="2000" dirty="0" smtClean="0"/>
              <a:t>eating.</a:t>
            </a:r>
            <a:endParaRPr lang="en-GB" sz="2000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156155" y="3204583"/>
            <a:ext cx="26765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17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Potato </a:t>
            </a:r>
            <a:r>
              <a:rPr lang="en-GB" dirty="0" smtClean="0"/>
              <a:t>growing </a:t>
            </a:r>
            <a:r>
              <a:rPr lang="en-GB" dirty="0"/>
              <a:t>around the world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274" y="2105668"/>
            <a:ext cx="6823763" cy="432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75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Farming: From farm to fork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1) Choosing where to plant </a:t>
            </a:r>
          </a:p>
          <a:p>
            <a:r>
              <a:rPr lang="en-GB" sz="2000" dirty="0" smtClean="0"/>
              <a:t>Soil </a:t>
            </a:r>
            <a:r>
              <a:rPr lang="en-GB" sz="2000" dirty="0"/>
              <a:t>tested for nutrients and </a:t>
            </a:r>
            <a:r>
              <a:rPr lang="en-GB" sz="2000" dirty="0" smtClean="0"/>
              <a:t>moisture. </a:t>
            </a:r>
            <a:endParaRPr lang="en-GB" sz="2000" dirty="0"/>
          </a:p>
          <a:p>
            <a:r>
              <a:rPr lang="en-GB" sz="2000" dirty="0" smtClean="0"/>
              <a:t>Rainfall </a:t>
            </a:r>
            <a:r>
              <a:rPr lang="en-GB" sz="2000" dirty="0"/>
              <a:t>replaces need for </a:t>
            </a:r>
            <a:r>
              <a:rPr lang="en-GB" sz="2000" dirty="0" smtClean="0"/>
              <a:t>irrigation. </a:t>
            </a:r>
            <a:endParaRPr lang="en-GB" sz="2000" dirty="0"/>
          </a:p>
          <a:p>
            <a:r>
              <a:rPr lang="en-GB" sz="2000" dirty="0" smtClean="0"/>
              <a:t>6 </a:t>
            </a:r>
            <a:r>
              <a:rPr lang="en-GB" sz="2000" dirty="0"/>
              <a:t>+ year </a:t>
            </a:r>
            <a:r>
              <a:rPr lang="en-GB" sz="2000" dirty="0" smtClean="0"/>
              <a:t>rotation </a:t>
            </a:r>
            <a:r>
              <a:rPr lang="en-GB" sz="2000" dirty="0"/>
              <a:t>to allow nutrients to </a:t>
            </a:r>
            <a:r>
              <a:rPr lang="en-GB" sz="2000" dirty="0" smtClean="0"/>
              <a:t>replenish. 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2) Preparing to plant </a:t>
            </a:r>
          </a:p>
          <a:p>
            <a:r>
              <a:rPr lang="en-GB" sz="2000" dirty="0" smtClean="0"/>
              <a:t>Soil </a:t>
            </a:r>
            <a:r>
              <a:rPr lang="en-GB" sz="2000" dirty="0"/>
              <a:t>is ploughed and </a:t>
            </a:r>
            <a:r>
              <a:rPr lang="en-GB" sz="2000" dirty="0" smtClean="0"/>
              <a:t>turned. </a:t>
            </a:r>
            <a:endParaRPr lang="en-GB" sz="2000" dirty="0"/>
          </a:p>
          <a:p>
            <a:r>
              <a:rPr lang="en-GB" sz="2000" dirty="0" smtClean="0"/>
              <a:t>Spread fertiliser.</a:t>
            </a:r>
            <a:endParaRPr lang="en-GB" sz="2000" dirty="0"/>
          </a:p>
          <a:p>
            <a:r>
              <a:rPr lang="en-GB" sz="2000" dirty="0" smtClean="0"/>
              <a:t>Remove </a:t>
            </a:r>
            <a:r>
              <a:rPr lang="en-GB" sz="2000" dirty="0"/>
              <a:t>stones using stone </a:t>
            </a:r>
            <a:r>
              <a:rPr lang="en-GB" sz="2000" dirty="0" smtClean="0"/>
              <a:t>separator. </a:t>
            </a:r>
            <a:endParaRPr lang="en-GB" sz="2000" dirty="0"/>
          </a:p>
          <a:p>
            <a:r>
              <a:rPr lang="en-GB" sz="2000" dirty="0" smtClean="0"/>
              <a:t>Usual planting time is Spring. 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916" y="1900896"/>
            <a:ext cx="2954983" cy="1969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916" y="4105891"/>
            <a:ext cx="2954983" cy="189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1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Farming: From farm to fork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smtClean="0"/>
              <a:t>3</a:t>
            </a:r>
            <a:r>
              <a:rPr lang="en-GB" sz="2000" dirty="0"/>
              <a:t>) Planting </a:t>
            </a:r>
          </a:p>
          <a:p>
            <a:r>
              <a:rPr lang="en-GB" sz="2000" dirty="0" smtClean="0"/>
              <a:t>Planted in rows 15-17cm deep. </a:t>
            </a:r>
          </a:p>
          <a:p>
            <a:r>
              <a:rPr lang="en-GB" sz="2000" dirty="0" smtClean="0"/>
              <a:t>Planted from January (Cornwall only). </a:t>
            </a:r>
          </a:p>
          <a:p>
            <a:r>
              <a:rPr lang="en-GB" sz="2000" dirty="0" smtClean="0"/>
              <a:t>Usual planting time is Spring. 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534" y="2513579"/>
            <a:ext cx="4609563" cy="30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39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Farming: From farm to fork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4) Protecting the crop </a:t>
            </a:r>
          </a:p>
          <a:p>
            <a:r>
              <a:rPr lang="en-GB" sz="2000" dirty="0" smtClean="0"/>
              <a:t>Plant protection </a:t>
            </a:r>
            <a:r>
              <a:rPr lang="en-GB" sz="2000" dirty="0"/>
              <a:t>products used to care for crops as they </a:t>
            </a:r>
            <a:r>
              <a:rPr lang="en-GB" sz="2000" dirty="0" smtClean="0"/>
              <a:t>grow. </a:t>
            </a:r>
            <a:endParaRPr lang="en-GB" sz="2000" dirty="0"/>
          </a:p>
          <a:p>
            <a:r>
              <a:rPr lang="en-GB" sz="2000" dirty="0" smtClean="0"/>
              <a:t>Guard </a:t>
            </a:r>
            <a:r>
              <a:rPr lang="en-GB" sz="2000" dirty="0"/>
              <a:t>against insects and </a:t>
            </a:r>
            <a:r>
              <a:rPr lang="en-GB" sz="2000" dirty="0" smtClean="0"/>
              <a:t>disease. 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5) Harvesting </a:t>
            </a:r>
          </a:p>
          <a:p>
            <a:r>
              <a:rPr lang="en-GB" sz="2000" dirty="0" smtClean="0"/>
              <a:t>Ready </a:t>
            </a:r>
            <a:r>
              <a:rPr lang="en-GB" sz="2000" dirty="0"/>
              <a:t>to harvest </a:t>
            </a:r>
            <a:r>
              <a:rPr lang="en-GB" sz="2000" dirty="0" smtClean="0"/>
              <a:t>after </a:t>
            </a:r>
            <a:r>
              <a:rPr lang="en-GB" sz="2000" dirty="0"/>
              <a:t>5 months. </a:t>
            </a:r>
          </a:p>
          <a:p>
            <a:r>
              <a:rPr lang="en-GB" sz="2000" dirty="0" smtClean="0"/>
              <a:t>From </a:t>
            </a:r>
            <a:r>
              <a:rPr lang="en-GB" sz="2000" dirty="0"/>
              <a:t>June to end </a:t>
            </a:r>
            <a:r>
              <a:rPr lang="en-GB" sz="2000" dirty="0" smtClean="0"/>
              <a:t>October. </a:t>
            </a:r>
            <a:endParaRPr lang="en-GB" sz="2000" dirty="0"/>
          </a:p>
          <a:p>
            <a:r>
              <a:rPr lang="en-GB" sz="2000" dirty="0" smtClean="0"/>
              <a:t>Test </a:t>
            </a:r>
            <a:r>
              <a:rPr lang="en-GB" sz="2000" dirty="0"/>
              <a:t>digs before </a:t>
            </a:r>
            <a:r>
              <a:rPr lang="en-GB" sz="2000" dirty="0" smtClean="0"/>
              <a:t>harvest. </a:t>
            </a:r>
            <a:endParaRPr lang="en-GB" sz="2000" dirty="0"/>
          </a:p>
          <a:p>
            <a:r>
              <a:rPr lang="en-GB" sz="2000" dirty="0" smtClean="0"/>
              <a:t>Lift, </a:t>
            </a:r>
            <a:r>
              <a:rPr lang="en-GB" sz="2000" dirty="0"/>
              <a:t>grade and remove small and </a:t>
            </a:r>
            <a:r>
              <a:rPr lang="en-GB" sz="2000" dirty="0" smtClean="0"/>
              <a:t>damaged potatoes. 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495" y="2013197"/>
            <a:ext cx="2897709" cy="21732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495" y="4288806"/>
            <a:ext cx="2897710" cy="190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48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Farming: From farm to fork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17156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6) Storage </a:t>
            </a:r>
          </a:p>
          <a:p>
            <a:r>
              <a:rPr lang="en-GB" sz="2000" dirty="0" smtClean="0"/>
              <a:t>Bulk </a:t>
            </a:r>
            <a:r>
              <a:rPr lang="en-GB" sz="2000" dirty="0"/>
              <a:t>storage or weigh and bag </a:t>
            </a:r>
            <a:r>
              <a:rPr lang="en-GB" sz="2000" dirty="0" smtClean="0"/>
              <a:t>for distribution. </a:t>
            </a:r>
            <a:endParaRPr lang="en-GB" sz="2000" dirty="0"/>
          </a:p>
          <a:p>
            <a:r>
              <a:rPr lang="en-GB" sz="2000" dirty="0" smtClean="0"/>
              <a:t>Farmers </a:t>
            </a:r>
            <a:r>
              <a:rPr lang="en-GB" sz="2000" dirty="0"/>
              <a:t>check and grade </a:t>
            </a:r>
            <a:r>
              <a:rPr lang="en-GB" sz="2000" dirty="0" smtClean="0"/>
              <a:t>throughout </a:t>
            </a:r>
            <a:r>
              <a:rPr lang="en-GB" sz="2000" dirty="0"/>
              <a:t>storage </a:t>
            </a:r>
            <a:r>
              <a:rPr lang="en-GB" sz="2000" dirty="0" smtClean="0"/>
              <a:t>season.</a:t>
            </a:r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613" y="2571092"/>
            <a:ext cx="5176072" cy="343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71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407</Words>
  <Application>Microsoft Office PowerPoint</Application>
  <PresentationFormat>Custom</PresentationFormat>
  <Paragraphs>63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Office Theme</vt:lpstr>
      <vt:lpstr>Custom Design</vt:lpstr>
      <vt:lpstr>1_Custom Design</vt:lpstr>
      <vt:lpstr>3_Custom Design</vt:lpstr>
      <vt:lpstr>Farming: Growing potatoes</vt:lpstr>
      <vt:lpstr>Information, ideas and activities  for lessons</vt:lpstr>
      <vt:lpstr>Potato Growing in Great Britain</vt:lpstr>
      <vt:lpstr>Potato Growing in Great Britain</vt:lpstr>
      <vt:lpstr>Potato growing around the world</vt:lpstr>
      <vt:lpstr>Farming: From farm to fork</vt:lpstr>
      <vt:lpstr>Farming: From farm to fork</vt:lpstr>
      <vt:lpstr>Farming: From farm to fork</vt:lpstr>
      <vt:lpstr>Farming: From farm to fork</vt:lpstr>
      <vt:lpstr>Not all potatoes go straight to the shops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Roy Ballam</cp:lastModifiedBy>
  <cp:revision>31</cp:revision>
  <dcterms:created xsi:type="dcterms:W3CDTF">2018-10-10T09:22:08Z</dcterms:created>
  <dcterms:modified xsi:type="dcterms:W3CDTF">2019-01-25T15:31:24Z</dcterms:modified>
</cp:coreProperties>
</file>