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4" d="100"/>
          <a:sy n="64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Potato </a:t>
            </a:r>
            <a:r>
              <a:rPr lang="en-GB" dirty="0"/>
              <a:t>Varieties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Activity 2: Invent </a:t>
            </a:r>
            <a:r>
              <a:rPr lang="en-GB" dirty="0"/>
              <a:t>a potato salad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63441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Prepare: Consider the ingredients</a:t>
            </a:r>
            <a:r>
              <a:rPr lang="en-GB" sz="2000" dirty="0"/>
              <a:t>, appearance, aroma, </a:t>
            </a:r>
            <a:r>
              <a:rPr lang="en-GB" sz="2000" dirty="0" smtClean="0"/>
              <a:t>flavour and texture.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Invent: Develop a </a:t>
            </a:r>
            <a:r>
              <a:rPr lang="en-GB" sz="2000" dirty="0"/>
              <a:t>potato salad using potatoes and four other ingredients. </a:t>
            </a:r>
            <a:r>
              <a:rPr lang="en-GB" sz="2000" dirty="0" smtClean="0"/>
              <a:t>Cook.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Assess: </a:t>
            </a:r>
            <a:r>
              <a:rPr lang="en-GB" sz="2000" dirty="0"/>
              <a:t>Assess the dish for appearance, flavour, texture and </a:t>
            </a:r>
            <a:r>
              <a:rPr lang="en-GB" sz="2000" dirty="0" smtClean="0"/>
              <a:t>aroma. Give </a:t>
            </a:r>
            <a:r>
              <a:rPr lang="en-GB" sz="2000" dirty="0"/>
              <a:t>a 1-5 star rating for each and record results in a </a:t>
            </a:r>
            <a:r>
              <a:rPr lang="en-GB" sz="2000" dirty="0" smtClean="0"/>
              <a:t>table. 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Next time: How </a:t>
            </a:r>
            <a:r>
              <a:rPr lang="en-GB" sz="2000" dirty="0"/>
              <a:t>could the recipe be improved? </a:t>
            </a:r>
            <a:r>
              <a:rPr lang="en-GB" sz="2000" dirty="0" smtClean="0"/>
              <a:t>Vary </a:t>
            </a:r>
            <a:r>
              <a:rPr lang="en-GB" sz="2000" dirty="0"/>
              <a:t>the cooking time? Prepare differently? Different ingredients? Different potato? </a:t>
            </a:r>
            <a:r>
              <a:rPr lang="en-GB" sz="2000" dirty="0" smtClean="0"/>
              <a:t>Could your </a:t>
            </a:r>
            <a:r>
              <a:rPr lang="en-GB" sz="2000" dirty="0"/>
              <a:t>recipe be healthier</a:t>
            </a:r>
            <a:r>
              <a:rPr lang="en-GB" sz="2000" dirty="0" smtClean="0"/>
              <a:t>? How?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36" y="2174986"/>
            <a:ext cx="3753960" cy="25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12" y="587760"/>
            <a:ext cx="8370498" cy="635491"/>
          </a:xfrm>
        </p:spPr>
        <p:txBody>
          <a:bodyPr/>
          <a:lstStyle/>
          <a:p>
            <a:r>
              <a:rPr lang="en-GB" dirty="0"/>
              <a:t>Information, Ideas and activities for lessons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This presentation </a:t>
            </a:r>
            <a:r>
              <a:rPr lang="en-GB" sz="2000" dirty="0" smtClean="0"/>
              <a:t>covers: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A brief history of </a:t>
            </a:r>
            <a:r>
              <a:rPr lang="en-GB" sz="2000" dirty="0" smtClean="0"/>
              <a:t>potatoes. Number </a:t>
            </a:r>
            <a:r>
              <a:rPr lang="en-GB" sz="2000" dirty="0"/>
              <a:t>of varieties grown worldwide </a:t>
            </a:r>
          </a:p>
          <a:p>
            <a:pPr marL="0" indent="0">
              <a:buNone/>
            </a:pPr>
            <a:r>
              <a:rPr lang="en-GB" sz="2000" dirty="0"/>
              <a:t>• Three main types of potato: Fluffy, </a:t>
            </a:r>
            <a:r>
              <a:rPr lang="en-GB" sz="2000" dirty="0" smtClean="0"/>
              <a:t>Smooth and Salad. 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Matching potato types to cooking </a:t>
            </a:r>
            <a:r>
              <a:rPr lang="en-GB" sz="2000" dirty="0" smtClean="0"/>
              <a:t>methods. 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a potato?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574725"/>
            <a:ext cx="9720000" cy="3600000"/>
          </a:xfrm>
        </p:spPr>
        <p:txBody>
          <a:bodyPr/>
          <a:lstStyle/>
          <a:p>
            <a:r>
              <a:rPr lang="en-GB" sz="2000" dirty="0" smtClean="0"/>
              <a:t>A </a:t>
            </a:r>
            <a:r>
              <a:rPr lang="en-GB" sz="2000" dirty="0"/>
              <a:t>potato is definitely not ‘just a potato</a:t>
            </a:r>
            <a:r>
              <a:rPr lang="en-GB" sz="2000" dirty="0" smtClean="0"/>
              <a:t>’. </a:t>
            </a:r>
          </a:p>
          <a:p>
            <a:r>
              <a:rPr lang="en-GB" sz="2000" dirty="0" smtClean="0"/>
              <a:t>Over </a:t>
            </a:r>
            <a:r>
              <a:rPr lang="en-GB" sz="2000" dirty="0"/>
              <a:t>4000 edible varieties grown throughout the </a:t>
            </a:r>
            <a:r>
              <a:rPr lang="en-GB" sz="2000" dirty="0" smtClean="0"/>
              <a:t>world.</a:t>
            </a:r>
          </a:p>
          <a:p>
            <a:r>
              <a:rPr lang="en-GB" sz="2000" dirty="0" smtClean="0"/>
              <a:t>Many </a:t>
            </a:r>
            <a:r>
              <a:rPr lang="en-GB" sz="2000" dirty="0"/>
              <a:t>different colours, shapes and </a:t>
            </a:r>
            <a:r>
              <a:rPr lang="en-GB" sz="2000" dirty="0" smtClean="0"/>
              <a:t>sizes. </a:t>
            </a:r>
          </a:p>
          <a:p>
            <a:r>
              <a:rPr lang="en-GB" sz="2000" dirty="0" smtClean="0"/>
              <a:t>They </a:t>
            </a:r>
            <a:r>
              <a:rPr lang="en-GB" sz="2000" dirty="0"/>
              <a:t>are tubers and grow </a:t>
            </a:r>
            <a:r>
              <a:rPr lang="en-GB" sz="2000" dirty="0" smtClean="0"/>
              <a:t>underground.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675" y="4091065"/>
            <a:ext cx="4021733" cy="2357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870" y="1738636"/>
            <a:ext cx="2793690" cy="44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8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brief history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8889125" cy="3600000"/>
          </a:xfrm>
        </p:spPr>
        <p:txBody>
          <a:bodyPr/>
          <a:lstStyle/>
          <a:p>
            <a:r>
              <a:rPr lang="en-GB" sz="2000" dirty="0"/>
              <a:t>4000 BC Discovered in Peru over 6,000 years </a:t>
            </a:r>
            <a:r>
              <a:rPr lang="en-GB" sz="2000" dirty="0" smtClean="0"/>
              <a:t>ago. </a:t>
            </a:r>
          </a:p>
          <a:p>
            <a:r>
              <a:rPr lang="en-GB" sz="2000" dirty="0" smtClean="0"/>
              <a:t>1536 </a:t>
            </a:r>
            <a:r>
              <a:rPr lang="en-GB" sz="2000" dirty="0"/>
              <a:t>Brought to Europe by Spanish, having conquered </a:t>
            </a:r>
            <a:r>
              <a:rPr lang="en-GB" sz="2000" dirty="0" smtClean="0"/>
              <a:t>Peru. </a:t>
            </a:r>
          </a:p>
          <a:p>
            <a:r>
              <a:rPr lang="en-GB" sz="2000" dirty="0" smtClean="0"/>
              <a:t>1589 </a:t>
            </a:r>
            <a:r>
              <a:rPr lang="en-GB" sz="2000" dirty="0"/>
              <a:t>Sir Walter Raleigh introduced to Ireland in </a:t>
            </a:r>
            <a:r>
              <a:rPr lang="en-GB" sz="2000" dirty="0" smtClean="0"/>
              <a:t>1589. </a:t>
            </a:r>
          </a:p>
          <a:p>
            <a:r>
              <a:rPr lang="en-GB" sz="2000" dirty="0" smtClean="0"/>
              <a:t>1840s </a:t>
            </a:r>
            <a:r>
              <a:rPr lang="en-GB" sz="2000" dirty="0"/>
              <a:t>The Potato Famine – 1m died in Ireland when ‘Potato Blight’ wiped out the potato </a:t>
            </a:r>
            <a:r>
              <a:rPr lang="en-GB" sz="2000" dirty="0" smtClean="0"/>
              <a:t>crop.</a:t>
            </a:r>
          </a:p>
          <a:p>
            <a:r>
              <a:rPr lang="en-GB" sz="2000" dirty="0" smtClean="0"/>
              <a:t>1902 </a:t>
            </a:r>
            <a:r>
              <a:rPr lang="en-GB" sz="2000" dirty="0"/>
              <a:t>King Edward potato variety introduced at time of Coronation of King Edward </a:t>
            </a:r>
            <a:r>
              <a:rPr lang="en-GB" sz="2000" dirty="0" smtClean="0"/>
              <a:t>VII. </a:t>
            </a:r>
          </a:p>
          <a:p>
            <a:r>
              <a:rPr lang="en-GB" sz="2000" dirty="0" smtClean="0"/>
              <a:t>1940’s </a:t>
            </a:r>
            <a:r>
              <a:rPr lang="en-GB" sz="2000" dirty="0"/>
              <a:t>Potato production doubled, potatoes replaced flour and other ingredients during WWII.  </a:t>
            </a:r>
            <a:r>
              <a:rPr lang="en-GB" sz="2000" dirty="0" smtClean="0"/>
              <a:t>Potato </a:t>
            </a:r>
            <a:r>
              <a:rPr lang="en-GB" sz="2000" dirty="0"/>
              <a:t>Pete promoted </a:t>
            </a:r>
            <a:r>
              <a:rPr lang="en-GB" sz="2000" dirty="0" smtClean="0"/>
              <a:t>potatoes. </a:t>
            </a:r>
          </a:p>
          <a:p>
            <a:r>
              <a:rPr lang="en-GB" sz="2000" dirty="0" smtClean="0"/>
              <a:t>1995 </a:t>
            </a:r>
            <a:r>
              <a:rPr lang="en-GB" sz="2000" dirty="0"/>
              <a:t>Potatoes became the first food grown in </a:t>
            </a:r>
            <a:r>
              <a:rPr lang="en-GB" sz="2000" dirty="0" smtClean="0"/>
              <a:t>space.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2016 300m tonnes potatoes grown </a:t>
            </a:r>
            <a:r>
              <a:rPr lang="en-GB" sz="2000" dirty="0" smtClean="0"/>
              <a:t>globally.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044" y="1648479"/>
            <a:ext cx="4038364" cy="12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31" b="20557"/>
          <a:stretch/>
        </p:blipFill>
        <p:spPr>
          <a:xfrm>
            <a:off x="0" y="4004073"/>
            <a:ext cx="12192000" cy="2500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British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 smtClean="0"/>
              <a:t>Britain </a:t>
            </a:r>
            <a:r>
              <a:rPr lang="en-GB" sz="2000" dirty="0"/>
              <a:t>is one of the world’s largest potato </a:t>
            </a:r>
            <a:r>
              <a:rPr lang="en-GB" sz="2000" dirty="0" smtClean="0"/>
              <a:t>producers. </a:t>
            </a:r>
          </a:p>
          <a:p>
            <a:r>
              <a:rPr lang="en-GB" sz="2000" dirty="0" smtClean="0"/>
              <a:t>5.4 </a:t>
            </a:r>
            <a:r>
              <a:rPr lang="en-GB" sz="2000" dirty="0"/>
              <a:t>million tonnes grown every </a:t>
            </a:r>
            <a:r>
              <a:rPr lang="en-GB" sz="2000" dirty="0" smtClean="0"/>
              <a:t>year. </a:t>
            </a:r>
          </a:p>
          <a:p>
            <a:r>
              <a:rPr lang="en-GB" sz="2000" dirty="0"/>
              <a:t>1</a:t>
            </a:r>
            <a:r>
              <a:rPr lang="en-GB" sz="2000" dirty="0" smtClean="0"/>
              <a:t>00 </a:t>
            </a:r>
            <a:r>
              <a:rPr lang="en-GB" sz="2000" dirty="0"/>
              <a:t>varieties in 50 </a:t>
            </a:r>
            <a:r>
              <a:rPr lang="en-GB" sz="2000" dirty="0" smtClean="0"/>
              <a:t>counties. </a:t>
            </a:r>
            <a:endParaRPr lang="en-GB" sz="2000" dirty="0"/>
          </a:p>
          <a:p>
            <a:r>
              <a:rPr lang="en-GB" sz="2000" dirty="0" smtClean="0"/>
              <a:t>Availability </a:t>
            </a:r>
            <a:r>
              <a:rPr lang="en-GB" sz="2000" dirty="0"/>
              <a:t>depends on region and </a:t>
            </a:r>
            <a:r>
              <a:rPr lang="en-GB" sz="2000" dirty="0" smtClean="0"/>
              <a:t>season. </a:t>
            </a:r>
            <a:endParaRPr lang="en-GB" sz="2000" dirty="0"/>
          </a:p>
          <a:p>
            <a:r>
              <a:rPr lang="en-GB" sz="2000" dirty="0" smtClean="0"/>
              <a:t>80</a:t>
            </a:r>
            <a:r>
              <a:rPr lang="en-GB" sz="2000" dirty="0"/>
              <a:t>% of potatoes grown in Britain are eaten in </a:t>
            </a:r>
            <a:r>
              <a:rPr lang="en-GB" sz="2000" dirty="0" smtClean="0"/>
              <a:t>Britain.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046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 varieties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Specialist breeders develop new, improved </a:t>
            </a:r>
            <a:r>
              <a:rPr lang="en-GB" sz="2000" dirty="0" smtClean="0"/>
              <a:t>varieties. </a:t>
            </a:r>
          </a:p>
          <a:p>
            <a:r>
              <a:rPr lang="en-GB" sz="2000" dirty="0" smtClean="0"/>
              <a:t>Better </a:t>
            </a:r>
            <a:r>
              <a:rPr lang="en-GB" sz="2000" dirty="0"/>
              <a:t>resistance to pests and </a:t>
            </a:r>
            <a:r>
              <a:rPr lang="en-GB" sz="2000" dirty="0" smtClean="0"/>
              <a:t>diseases. </a:t>
            </a:r>
          </a:p>
          <a:p>
            <a:r>
              <a:rPr lang="en-GB" sz="2000" dirty="0" smtClean="0"/>
              <a:t>Better storage. </a:t>
            </a:r>
          </a:p>
          <a:p>
            <a:r>
              <a:rPr lang="en-GB" sz="2000" dirty="0" smtClean="0"/>
              <a:t>Greater nutrition. </a:t>
            </a:r>
          </a:p>
          <a:p>
            <a:r>
              <a:rPr lang="en-GB" sz="2000" dirty="0" smtClean="0"/>
              <a:t>Increased yield. </a:t>
            </a:r>
          </a:p>
          <a:p>
            <a:r>
              <a:rPr lang="en-GB" sz="2000" dirty="0" smtClean="0"/>
              <a:t>Consistency </a:t>
            </a:r>
            <a:r>
              <a:rPr lang="en-GB" sz="2000" dirty="0"/>
              <a:t>for better </a:t>
            </a:r>
            <a:r>
              <a:rPr lang="en-GB" sz="2000" dirty="0" smtClean="0"/>
              <a:t>processing. </a:t>
            </a:r>
          </a:p>
          <a:p>
            <a:r>
              <a:rPr lang="en-GB" sz="2000" dirty="0" smtClean="0"/>
              <a:t>Improved </a:t>
            </a:r>
            <a:r>
              <a:rPr lang="en-GB" sz="2000" dirty="0"/>
              <a:t>quality, </a:t>
            </a:r>
            <a:r>
              <a:rPr lang="en-GB" sz="2000" dirty="0" smtClean="0"/>
              <a:t>appearance. </a:t>
            </a:r>
          </a:p>
          <a:p>
            <a:r>
              <a:rPr lang="en-GB" sz="2000" dirty="0" smtClean="0"/>
              <a:t>Reduced </a:t>
            </a:r>
            <a:r>
              <a:rPr lang="en-GB" sz="2000" dirty="0"/>
              <a:t>need for inputs such as water and </a:t>
            </a:r>
            <a:r>
              <a:rPr lang="en-GB" sz="2000" dirty="0" smtClean="0"/>
              <a:t>fertiliser.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463" y="1825114"/>
            <a:ext cx="44386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6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Know your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1089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There are three different </a:t>
            </a:r>
            <a:r>
              <a:rPr lang="en-GB" sz="2000" dirty="0"/>
              <a:t>types of potato: </a:t>
            </a:r>
            <a:endParaRPr lang="en-GB" sz="2000" dirty="0" smtClean="0"/>
          </a:p>
          <a:p>
            <a:r>
              <a:rPr lang="en-GB" sz="2000" dirty="0"/>
              <a:t>f</a:t>
            </a:r>
            <a:r>
              <a:rPr lang="en-GB" sz="2000" dirty="0" smtClean="0"/>
              <a:t>luffy; 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mooth; 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alad.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To </a:t>
            </a:r>
            <a:r>
              <a:rPr lang="en-GB" sz="2000" dirty="0"/>
              <a:t>get the right results you need to choose the right type of potato for the cooking method you have chosen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435" y="1646925"/>
            <a:ext cx="52387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science of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279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Different </a:t>
            </a:r>
            <a:r>
              <a:rPr lang="en-GB" sz="2000" dirty="0"/>
              <a:t>potatoes have different textures when </a:t>
            </a:r>
            <a:r>
              <a:rPr lang="en-GB" sz="2000" dirty="0" smtClean="0"/>
              <a:t>cooked. </a:t>
            </a:r>
          </a:p>
          <a:p>
            <a:pPr marL="0" indent="0">
              <a:buNone/>
            </a:pPr>
            <a:r>
              <a:rPr lang="en-GB" sz="2000" dirty="0" smtClean="0"/>
              <a:t>Vary </a:t>
            </a:r>
            <a:r>
              <a:rPr lang="en-GB" sz="2000" dirty="0"/>
              <a:t>from fluffy to smooth due to cell changes during </a:t>
            </a:r>
            <a:r>
              <a:rPr lang="en-GB" sz="2000" dirty="0" smtClean="0"/>
              <a:t>cooking. </a:t>
            </a:r>
          </a:p>
          <a:p>
            <a:r>
              <a:rPr lang="en-GB" sz="2000" dirty="0" smtClean="0"/>
              <a:t>Starch </a:t>
            </a:r>
            <a:r>
              <a:rPr lang="en-GB" sz="2000" dirty="0"/>
              <a:t>absorbs </a:t>
            </a:r>
            <a:r>
              <a:rPr lang="en-GB" sz="2000" dirty="0" smtClean="0"/>
              <a:t>water. </a:t>
            </a:r>
          </a:p>
          <a:p>
            <a:r>
              <a:rPr lang="en-GB" sz="2000" dirty="0" smtClean="0"/>
              <a:t>Starch </a:t>
            </a:r>
            <a:r>
              <a:rPr lang="en-GB" sz="2000" dirty="0"/>
              <a:t>cells swell and begin to break </a:t>
            </a:r>
            <a:r>
              <a:rPr lang="en-GB" sz="2000" dirty="0" smtClean="0"/>
              <a:t>down. </a:t>
            </a:r>
          </a:p>
          <a:p>
            <a:r>
              <a:rPr lang="en-GB" sz="2000" dirty="0" smtClean="0"/>
              <a:t>New </a:t>
            </a:r>
            <a:r>
              <a:rPr lang="en-GB" sz="2000" dirty="0"/>
              <a:t>potatoes hold their shape best because starch cells are less </a:t>
            </a:r>
            <a:r>
              <a:rPr lang="en-GB" sz="2000" dirty="0" smtClean="0"/>
              <a:t>mature.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4690552"/>
            <a:ext cx="4342884" cy="1071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103733"/>
            <a:ext cx="3416609" cy="2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Activity 1: Varieties Taste Test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10207285" cy="3600000"/>
          </a:xfrm>
        </p:spPr>
        <p:txBody>
          <a:bodyPr/>
          <a:lstStyle/>
          <a:p>
            <a:r>
              <a:rPr lang="en-GB" sz="2000" dirty="0"/>
              <a:t>Choose a cooking method: boiling, mashing or </a:t>
            </a:r>
            <a:r>
              <a:rPr lang="en-GB" sz="2000" dirty="0" smtClean="0"/>
              <a:t>baking. </a:t>
            </a:r>
          </a:p>
          <a:p>
            <a:r>
              <a:rPr lang="en-GB" sz="2000" dirty="0" smtClean="0"/>
              <a:t>Take </a:t>
            </a:r>
            <a:r>
              <a:rPr lang="en-GB" sz="2000" dirty="0"/>
              <a:t>a sample of a fluffy, smooth and salad </a:t>
            </a:r>
            <a:r>
              <a:rPr lang="en-GB" sz="2000" dirty="0" smtClean="0"/>
              <a:t>potato. </a:t>
            </a:r>
          </a:p>
          <a:p>
            <a:r>
              <a:rPr lang="en-GB" sz="2000" dirty="0" smtClean="0"/>
              <a:t>Cook </a:t>
            </a:r>
            <a:r>
              <a:rPr lang="en-GB" sz="2000" dirty="0"/>
              <a:t>each potato in the same </a:t>
            </a:r>
            <a:r>
              <a:rPr lang="en-GB" sz="2000" dirty="0" smtClean="0"/>
              <a:t>way. </a:t>
            </a:r>
          </a:p>
          <a:p>
            <a:r>
              <a:rPr lang="en-GB" sz="2000" dirty="0" smtClean="0"/>
              <a:t>Taste </a:t>
            </a:r>
            <a:r>
              <a:rPr lang="en-GB" sz="2000" dirty="0"/>
              <a:t>test the three </a:t>
            </a:r>
            <a:r>
              <a:rPr lang="en-GB" sz="2000" dirty="0" smtClean="0"/>
              <a:t>samples. Record </a:t>
            </a:r>
            <a:r>
              <a:rPr lang="en-GB" sz="2000" dirty="0"/>
              <a:t>findings, using 5 words to describe each type when </a:t>
            </a:r>
            <a:r>
              <a:rPr lang="en-GB" sz="2000" dirty="0" smtClean="0"/>
              <a:t>cooked. </a:t>
            </a:r>
          </a:p>
          <a:p>
            <a:r>
              <a:rPr lang="en-GB" sz="2000" dirty="0" smtClean="0"/>
              <a:t>Which </a:t>
            </a:r>
            <a:r>
              <a:rPr lang="en-GB" sz="2000" dirty="0"/>
              <a:t>potato performed best in the test? </a:t>
            </a:r>
            <a:endParaRPr lang="en-GB" sz="2000" dirty="0" smtClean="0"/>
          </a:p>
          <a:p>
            <a:r>
              <a:rPr lang="en-GB" sz="2000" dirty="0" smtClean="0"/>
              <a:t>Compare </a:t>
            </a:r>
            <a:r>
              <a:rPr lang="en-GB" sz="2000" dirty="0"/>
              <a:t>findings with professional </a:t>
            </a:r>
            <a:r>
              <a:rPr lang="en-GB" sz="2000" dirty="0" smtClean="0"/>
              <a:t>recommendations. </a:t>
            </a:r>
          </a:p>
          <a:p>
            <a:r>
              <a:rPr lang="en-GB" sz="2000" dirty="0" smtClean="0"/>
              <a:t>Compile </a:t>
            </a:r>
            <a:r>
              <a:rPr lang="en-GB" sz="2000" dirty="0"/>
              <a:t>a mind map to highlight the versatility of </a:t>
            </a:r>
            <a:r>
              <a:rPr lang="en-GB" sz="2000" dirty="0" smtClean="0"/>
              <a:t>potatoes.</a:t>
            </a:r>
          </a:p>
          <a:p>
            <a:r>
              <a:rPr lang="en-GB" sz="2000" dirty="0" smtClean="0"/>
              <a:t>Discuss </a:t>
            </a:r>
            <a:r>
              <a:rPr lang="en-GB" sz="2000" dirty="0"/>
              <a:t>the properties that made the potatoes suited (or not) to the cooking </a:t>
            </a:r>
            <a:r>
              <a:rPr lang="en-GB" sz="2000" dirty="0" smtClean="0"/>
              <a:t>method</a:t>
            </a:r>
            <a:r>
              <a:rPr lang="en-GB" sz="2000" dirty="0"/>
              <a:t>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0488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572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1_Custom Design</vt:lpstr>
      <vt:lpstr>3_Custom Design</vt:lpstr>
      <vt:lpstr>Potato Varieties</vt:lpstr>
      <vt:lpstr>Information, Ideas and activities for lessons</vt:lpstr>
      <vt:lpstr>What is a potato?</vt:lpstr>
      <vt:lpstr>A brief history</vt:lpstr>
      <vt:lpstr>British potatoes</vt:lpstr>
      <vt:lpstr>New varieties</vt:lpstr>
      <vt:lpstr>Know your potatoes</vt:lpstr>
      <vt:lpstr>The science of potatoes</vt:lpstr>
      <vt:lpstr>Activity 1: Varieties Taste Test </vt:lpstr>
      <vt:lpstr>Activity 2: Invent a potato salad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29</cp:revision>
  <dcterms:created xsi:type="dcterms:W3CDTF">2018-10-10T09:22:08Z</dcterms:created>
  <dcterms:modified xsi:type="dcterms:W3CDTF">2019-01-25T15:34:58Z</dcterms:modified>
</cp:coreProperties>
</file>