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 id="2147483690" r:id="rId3"/>
    <p:sldMasterId id="2147483670" r:id="rId4"/>
  </p:sldMasterIdLst>
  <p:notesMasterIdLst>
    <p:notesMasterId r:id="rId27"/>
  </p:notesMasterIdLst>
  <p:handoutMasterIdLst>
    <p:handoutMasterId r:id="rId28"/>
  </p:handoutMasterIdLst>
  <p:sldIdLst>
    <p:sldId id="305" r:id="rId5"/>
    <p:sldId id="314" r:id="rId6"/>
    <p:sldId id="315" r:id="rId7"/>
    <p:sldId id="316" r:id="rId8"/>
    <p:sldId id="317" r:id="rId9"/>
    <p:sldId id="318" r:id="rId10"/>
    <p:sldId id="400" r:id="rId11"/>
    <p:sldId id="373" r:id="rId12"/>
    <p:sldId id="374" r:id="rId13"/>
    <p:sldId id="375" r:id="rId14"/>
    <p:sldId id="372" r:id="rId15"/>
    <p:sldId id="401" r:id="rId16"/>
    <p:sldId id="402" r:id="rId17"/>
    <p:sldId id="403" r:id="rId18"/>
    <p:sldId id="319" r:id="rId19"/>
    <p:sldId id="399" r:id="rId20"/>
    <p:sldId id="360" r:id="rId21"/>
    <p:sldId id="353" r:id="rId22"/>
    <p:sldId id="404" r:id="rId23"/>
    <p:sldId id="405" r:id="rId24"/>
    <p:sldId id="379" r:id="rId25"/>
    <p:sldId id="274"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065"/>
    <a:srgbClr val="CE0037"/>
    <a:srgbClr val="9B0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05" autoAdjust="0"/>
    <p:restoredTop sz="94660"/>
  </p:normalViewPr>
  <p:slideViewPr>
    <p:cSldViewPr snapToGrid="0" snapToObjects="1">
      <p:cViewPr varScale="1">
        <p:scale>
          <a:sx n="106" d="100"/>
          <a:sy n="106" d="100"/>
        </p:scale>
        <p:origin x="816"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B4AC54-0847-B44F-BB79-56B58178E11B}" type="datetimeFigureOut">
              <a:rPr lang="en-US" smtClean="0"/>
              <a:pPr/>
              <a:t>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A99DDE-E127-7E4D-B217-B2F2CD9F28EA}" type="slidenum">
              <a:rPr lang="en-US" smtClean="0"/>
              <a:pPr/>
              <a:t>‹#›</a:t>
            </a:fld>
            <a:endParaRPr lang="en-US"/>
          </a:p>
        </p:txBody>
      </p:sp>
    </p:spTree>
    <p:extLst>
      <p:ext uri="{BB962C8B-B14F-4D97-AF65-F5344CB8AC3E}">
        <p14:creationId xmlns:p14="http://schemas.microsoft.com/office/powerpoint/2010/main" val="331613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41833-51B3-5443-B6CF-28769F538CA8}" type="datetimeFigureOut">
              <a:rPr lang="en-US" smtClean="0"/>
              <a:pPr/>
              <a:t>2/1/2019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652A4-D64F-C645-8C28-33AA299737CE}" type="slidenum">
              <a:rPr lang="en-US" smtClean="0"/>
              <a:pPr/>
              <a:t>‹#›</a:t>
            </a:fld>
            <a:endParaRPr lang="en-US"/>
          </a:p>
        </p:txBody>
      </p:sp>
    </p:spTree>
    <p:extLst>
      <p:ext uri="{BB962C8B-B14F-4D97-AF65-F5344CB8AC3E}">
        <p14:creationId xmlns:p14="http://schemas.microsoft.com/office/powerpoint/2010/main" val="2238638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1652A4-D64F-C645-8C28-33AA299737CE}" type="slidenum">
              <a:rPr lang="en-US" smtClean="0"/>
              <a:pPr/>
              <a:t>1</a:t>
            </a:fld>
            <a:endParaRPr lang="en-US"/>
          </a:p>
        </p:txBody>
      </p:sp>
    </p:spTree>
    <p:extLst>
      <p:ext uri="{BB962C8B-B14F-4D97-AF65-F5344CB8AC3E}">
        <p14:creationId xmlns:p14="http://schemas.microsoft.com/office/powerpoint/2010/main" val="3324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6C4E05-4E6F-483C-A339-B1B660B929BA}" type="slidenum">
              <a:rPr lang="zh-CN" altLang="en-US" smtClean="0"/>
              <a:pPr eaLnBrk="1" hangingPunct="1"/>
              <a:t>10</a:t>
            </a:fld>
            <a:endParaRPr lang="en-US" altLang="zh-CN"/>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7585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E37EE6-25EE-47F4-99CE-B426CDDC594F}" type="slidenum">
              <a:rPr lang="en-GB" smtClean="0"/>
              <a:t>11</a:t>
            </a:fld>
            <a:endParaRPr lang="en-GB"/>
          </a:p>
        </p:txBody>
      </p:sp>
    </p:spTree>
    <p:extLst>
      <p:ext uri="{BB962C8B-B14F-4D97-AF65-F5344CB8AC3E}">
        <p14:creationId xmlns:p14="http://schemas.microsoft.com/office/powerpoint/2010/main" val="158372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27C1A06-B932-4CA7-A36B-4530C7134949}"/>
              </a:ext>
            </a:extLst>
          </p:cNvPr>
          <p:cNvSpPr>
            <a:spLocks noGrp="1" noChangeArrowheads="1"/>
          </p:cNvSpPr>
          <p:nvPr>
            <p:ph type="sldNum" sz="quarter" idx="5"/>
          </p:nvPr>
        </p:nvSpPr>
        <p:spPr>
          <a:noFill/>
        </p:spPr>
        <p:txBody>
          <a:bodyPr/>
          <a:lstStyle>
            <a:lvl1pPr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fld id="{37D41556-AAE0-4574-9568-C0D987C789EA}" type="slidenum">
              <a:rPr lang="en-US" altLang="en-US"/>
              <a:pPr eaLnBrk="1" hangingPunct="1">
                <a:spcBef>
                  <a:spcPct val="20000"/>
                </a:spcBef>
              </a:pPr>
              <a:t>12</a:t>
            </a:fld>
            <a:endParaRPr lang="en-US" altLang="en-US"/>
          </a:p>
        </p:txBody>
      </p:sp>
      <p:sp>
        <p:nvSpPr>
          <p:cNvPr id="61443" name="Rectangle 2">
            <a:extLst>
              <a:ext uri="{FF2B5EF4-FFF2-40B4-BE49-F238E27FC236}">
                <a16:creationId xmlns:a16="http://schemas.microsoft.com/office/drawing/2014/main" id="{52F7C282-46CF-419C-A89F-54CF355F25A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C9D73CD6-C630-4144-9685-4DDD4A918D9B}"/>
              </a:ext>
            </a:extLst>
          </p:cNvPr>
          <p:cNvSpPr>
            <a:spLocks noGrp="1" noChangeArrowheads="1"/>
          </p:cNvSpPr>
          <p:nvPr>
            <p:ph type="body" idx="1"/>
          </p:nvPr>
        </p:nvSpPr>
        <p:spPr>
          <a:noFill/>
        </p:spPr>
        <p:txBody>
          <a:bodyPr/>
          <a:lstStyle/>
          <a:p>
            <a:pPr eaLnBrk="1" hangingPunct="1"/>
            <a:endParaRPr lang="en-GB" altLang="en-US">
              <a:cs typeface="Arial" panose="020B0604020202020204" pitchFamily="34" charset="0"/>
            </a:endParaRPr>
          </a:p>
        </p:txBody>
      </p:sp>
    </p:spTree>
    <p:extLst>
      <p:ext uri="{BB962C8B-B14F-4D97-AF65-F5344CB8AC3E}">
        <p14:creationId xmlns:p14="http://schemas.microsoft.com/office/powerpoint/2010/main" val="2742493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DDD6D56-4A33-484C-8B94-D460976AD27B}"/>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53021AE1-A99D-4D76-975F-978D7E76A970}"/>
              </a:ext>
            </a:extLst>
          </p:cNvPr>
          <p:cNvSpPr>
            <a:spLocks noGrp="1"/>
          </p:cNvSpPr>
          <p:nvPr>
            <p:ph type="body" idx="1"/>
          </p:nvPr>
        </p:nvSpPr>
        <p:spPr>
          <a:noFill/>
        </p:spPr>
        <p:txBody>
          <a:bodyPr/>
          <a:lstStyle/>
          <a:p>
            <a:endParaRPr lang="en-GB" altLang="en-US">
              <a:cs typeface="Arial" panose="020B0604020202020204" pitchFamily="34" charset="0"/>
            </a:endParaRPr>
          </a:p>
        </p:txBody>
      </p:sp>
      <p:sp>
        <p:nvSpPr>
          <p:cNvPr id="62468" name="Slide Number Placeholder 3">
            <a:extLst>
              <a:ext uri="{FF2B5EF4-FFF2-40B4-BE49-F238E27FC236}">
                <a16:creationId xmlns:a16="http://schemas.microsoft.com/office/drawing/2014/main" id="{171CC695-0A8C-4793-9996-FA45437D7E80}"/>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fld id="{48413BFA-1AA6-45BB-8234-81DBD0F26A09}" type="slidenum">
              <a:rPr lang="en-US" altLang="en-US"/>
              <a:pPr eaLnBrk="1" hangingPunct="1">
                <a:spcBef>
                  <a:spcPct val="20000"/>
                </a:spcBef>
              </a:pPr>
              <a:t>13</a:t>
            </a:fld>
            <a:endParaRPr lang="en-US" altLang="en-US"/>
          </a:p>
        </p:txBody>
      </p:sp>
    </p:spTree>
    <p:extLst>
      <p:ext uri="{BB962C8B-B14F-4D97-AF65-F5344CB8AC3E}">
        <p14:creationId xmlns:p14="http://schemas.microsoft.com/office/powerpoint/2010/main" val="29036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80E3152-7915-4F3F-9944-1D79AE5D5A00}"/>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B7772532-40E7-43C0-A49C-8398CBD16E49}"/>
              </a:ext>
            </a:extLst>
          </p:cNvPr>
          <p:cNvSpPr>
            <a:spLocks noGrp="1"/>
          </p:cNvSpPr>
          <p:nvPr>
            <p:ph type="body" idx="1"/>
          </p:nvPr>
        </p:nvSpPr>
        <p:spPr>
          <a:noFill/>
        </p:spPr>
        <p:txBody>
          <a:bodyPr/>
          <a:lstStyle/>
          <a:p>
            <a:endParaRPr lang="en-GB" altLang="en-US">
              <a:cs typeface="Arial" panose="020B0604020202020204" pitchFamily="34" charset="0"/>
            </a:endParaRPr>
          </a:p>
        </p:txBody>
      </p:sp>
      <p:sp>
        <p:nvSpPr>
          <p:cNvPr id="64516" name="Slide Number Placeholder 3">
            <a:extLst>
              <a:ext uri="{FF2B5EF4-FFF2-40B4-BE49-F238E27FC236}">
                <a16:creationId xmlns:a16="http://schemas.microsoft.com/office/drawing/2014/main" id="{9BFB3EDC-8434-4ACC-B934-B5EB9605685D}"/>
              </a:ext>
            </a:extLst>
          </p:cNvPr>
          <p:cNvSpPr>
            <a:spLocks noGrp="1"/>
          </p:cNvSpPr>
          <p:nvPr>
            <p:ph type="sldNum" sz="quarter" idx="5"/>
          </p:nvPr>
        </p:nvSpPr>
        <p:spPr>
          <a:noFill/>
        </p:spPr>
        <p:txBody>
          <a:bodyPr/>
          <a:lstStyle>
            <a:lvl1pPr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fld id="{A231C841-C26C-4834-9299-9E7BF1B2DFF7}" type="slidenum">
              <a:rPr lang="en-US" altLang="en-US"/>
              <a:pPr eaLnBrk="1" hangingPunct="1">
                <a:spcBef>
                  <a:spcPct val="20000"/>
                </a:spcBef>
              </a:pPr>
              <a:t>14</a:t>
            </a:fld>
            <a:endParaRPr lang="en-US" altLang="en-US"/>
          </a:p>
        </p:txBody>
      </p:sp>
    </p:spTree>
    <p:extLst>
      <p:ext uri="{BB962C8B-B14F-4D97-AF65-F5344CB8AC3E}">
        <p14:creationId xmlns:p14="http://schemas.microsoft.com/office/powerpoint/2010/main" val="211049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0488" y="744538"/>
            <a:ext cx="6616700" cy="3722687"/>
          </a:xfrm>
          <a:ln/>
        </p:spPr>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742D55D-68DE-434E-8895-536CBEDC4274}" type="slidenum">
              <a:rPr lang="en-US" altLang="en-US"/>
              <a:pPr/>
              <a:t>15</a:t>
            </a:fld>
            <a:endParaRPr lang="en-US" altLang="en-US"/>
          </a:p>
        </p:txBody>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09131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AFB508E-88BC-42F4-983D-0CE0E8B82D51}"/>
              </a:ext>
            </a:extLst>
          </p:cNvPr>
          <p:cNvSpPr>
            <a:spLocks noGrp="1" noRot="1" noChangeAspect="1" noTextEdit="1"/>
          </p:cNvSpPr>
          <p:nvPr>
            <p:ph type="sldImg"/>
          </p:nvPr>
        </p:nvSpPr>
        <p:spPr>
          <a:xfrm>
            <a:off x="90488" y="744538"/>
            <a:ext cx="6616700" cy="3722687"/>
          </a:xfrm>
          <a:ln/>
        </p:spPr>
      </p:sp>
      <p:sp>
        <p:nvSpPr>
          <p:cNvPr id="31747" name="Notes Placeholder 2">
            <a:extLst>
              <a:ext uri="{FF2B5EF4-FFF2-40B4-BE49-F238E27FC236}">
                <a16:creationId xmlns:a16="http://schemas.microsoft.com/office/drawing/2014/main" id="{F92F10C1-9CCB-460A-92AE-44A7886554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4747A142-85BB-4E48-AA2B-D8C012498E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1BAD55-4C47-439B-904D-EBE223AAB241}" type="slidenum">
              <a:rPr lang="en-GB" altLang="en-US" smtClean="0"/>
              <a:pPr>
                <a:spcBef>
                  <a:spcPct val="0"/>
                </a:spcBef>
              </a:pPr>
              <a:t>16</a:t>
            </a:fld>
            <a:endParaRPr lang="en-GB" altLang="en-US"/>
          </a:p>
        </p:txBody>
      </p:sp>
    </p:spTree>
    <p:extLst>
      <p:ext uri="{BB962C8B-B14F-4D97-AF65-F5344CB8AC3E}">
        <p14:creationId xmlns:p14="http://schemas.microsoft.com/office/powerpoint/2010/main" val="193487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D8589E1-B346-47FB-A19D-F424A0BB5EFD}"/>
              </a:ext>
            </a:extLst>
          </p:cNvPr>
          <p:cNvSpPr>
            <a:spLocks noGrp="1" noRot="1" noChangeAspect="1" noTextEdit="1"/>
          </p:cNvSpPr>
          <p:nvPr>
            <p:ph type="sldImg"/>
          </p:nvPr>
        </p:nvSpPr>
        <p:spPr>
          <a:xfrm>
            <a:off x="90488" y="744538"/>
            <a:ext cx="6616700" cy="3722687"/>
          </a:xfrm>
          <a:ln/>
        </p:spPr>
      </p:sp>
      <p:sp>
        <p:nvSpPr>
          <p:cNvPr id="33795" name="Notes Placeholder 2">
            <a:extLst>
              <a:ext uri="{FF2B5EF4-FFF2-40B4-BE49-F238E27FC236}">
                <a16:creationId xmlns:a16="http://schemas.microsoft.com/office/drawing/2014/main" id="{729539A8-553A-479A-B494-FBDB6F29F6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C3A53605-B3DB-421C-A752-88D535FF6C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0C8F55-9A5C-4711-9165-CB50E961FABB}" type="slidenum">
              <a:rPr lang="en-GB" altLang="en-US" smtClean="0"/>
              <a:pPr>
                <a:spcBef>
                  <a:spcPct val="0"/>
                </a:spcBef>
              </a:pPr>
              <a:t>17</a:t>
            </a:fld>
            <a:endParaRPr lang="en-GB" altLang="en-US"/>
          </a:p>
        </p:txBody>
      </p:sp>
    </p:spTree>
    <p:extLst>
      <p:ext uri="{BB962C8B-B14F-4D97-AF65-F5344CB8AC3E}">
        <p14:creationId xmlns:p14="http://schemas.microsoft.com/office/powerpoint/2010/main" val="297843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158ED85-6FBE-4DFA-B74A-57E504D741A6}"/>
              </a:ext>
            </a:extLst>
          </p:cNvPr>
          <p:cNvSpPr>
            <a:spLocks noGrp="1" noRot="1" noChangeAspect="1" noTextEdit="1"/>
          </p:cNvSpPr>
          <p:nvPr>
            <p:ph type="sldImg"/>
          </p:nvPr>
        </p:nvSpPr>
        <p:spPr>
          <a:xfrm>
            <a:off x="90488" y="744538"/>
            <a:ext cx="6616700" cy="3722687"/>
          </a:xfrm>
          <a:ln/>
        </p:spPr>
      </p:sp>
      <p:sp>
        <p:nvSpPr>
          <p:cNvPr id="35844" name="Slide Number Placeholder 3">
            <a:extLst>
              <a:ext uri="{FF2B5EF4-FFF2-40B4-BE49-F238E27FC236}">
                <a16:creationId xmlns:a16="http://schemas.microsoft.com/office/drawing/2014/main" id="{1817DC59-647E-4064-A661-EBA6954764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733B3D-AE1F-4C7C-9391-10583BE25725}" type="slidenum">
              <a:rPr lang="en-GB" altLang="en-US" smtClean="0"/>
              <a:pPr>
                <a:spcBef>
                  <a:spcPct val="0"/>
                </a:spcBef>
              </a:pPr>
              <a:t>18</a:t>
            </a:fld>
            <a:endParaRPr lang="en-GB" altLang="en-US"/>
          </a:p>
        </p:txBody>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185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1652A4-D64F-C645-8C28-33AA299737CE}" type="slidenum">
              <a:rPr lang="en-US" smtClean="0"/>
              <a:pPr/>
              <a:t>19</a:t>
            </a:fld>
            <a:endParaRPr lang="en-US"/>
          </a:p>
        </p:txBody>
      </p:sp>
    </p:spTree>
    <p:extLst>
      <p:ext uri="{BB962C8B-B14F-4D97-AF65-F5344CB8AC3E}">
        <p14:creationId xmlns:p14="http://schemas.microsoft.com/office/powerpoint/2010/main" val="195715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020985-19F3-424E-B70A-092D4E9C715A}" type="slidenum">
              <a:rPr lang="en-US" altLang="en-US" smtClean="0"/>
              <a:pPr eaLnBrk="1" hangingPunct="1"/>
              <a:t>2</a:t>
            </a:fld>
            <a:endParaRPr lang="en-US" alt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6200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lvl="0">
              <a:spcBef>
                <a:spcPts val="0"/>
              </a:spcBef>
              <a:buNone/>
            </a:pPr>
            <a:endParaRPr dirty="0"/>
          </a:p>
        </p:txBody>
      </p:sp>
      <p:sp>
        <p:nvSpPr>
          <p:cNvPr id="64" name="Shape 6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794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6954C5-F7D2-4C58-B5A4-BEC3AB5D591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6962" name="Rectangle 2"/>
          <p:cNvSpPr>
            <a:spLocks noGrp="1" noRot="1" noChangeAspect="1" noChangeArrowheads="1" noTextEdit="1"/>
          </p:cNvSpPr>
          <p:nvPr>
            <p:ph type="sldImg"/>
          </p:nvPr>
        </p:nvSpPr>
        <p:spPr>
          <a:xfrm>
            <a:off x="411163" y="715963"/>
            <a:ext cx="6097587" cy="3430587"/>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33251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C1652A4-D64F-C645-8C28-33AA299737CE}" type="slidenum">
              <a:rPr lang="en-US" smtClean="0"/>
              <a:pPr/>
              <a:t>22</a:t>
            </a:fld>
            <a:endParaRPr lang="en-US"/>
          </a:p>
        </p:txBody>
      </p:sp>
    </p:spTree>
    <p:extLst>
      <p:ext uri="{BB962C8B-B14F-4D97-AF65-F5344CB8AC3E}">
        <p14:creationId xmlns:p14="http://schemas.microsoft.com/office/powerpoint/2010/main" val="252437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EF1445-06D3-4BE2-B1F4-F6E305DAA535}" type="slidenum">
              <a:rPr lang="en-US" altLang="en-US" smtClean="0"/>
              <a:pPr eaLnBrk="1" hangingPunct="1"/>
              <a:t>3</a:t>
            </a:fld>
            <a:endParaRPr lang="en-US" alt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9081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2F0522-8279-46FC-838E-A3B23CCB21F7}" type="slidenum">
              <a:rPr lang="en-US" altLang="en-US" smtClean="0"/>
              <a:pPr eaLnBrk="1" hangingPunct="1"/>
              <a:t>4</a:t>
            </a:fld>
            <a:endParaRPr lang="en-US" altLang="en-US"/>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571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5C8751-6B00-4CCA-8C89-5D6CEC541F12}" type="slidenum">
              <a:rPr lang="en-US" altLang="en-US" smtClean="0"/>
              <a:pPr eaLnBrk="1" hangingPunct="1"/>
              <a:t>5</a:t>
            </a:fld>
            <a:endParaRPr lang="en-US" alt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extLst>
      <p:ext uri="{BB962C8B-B14F-4D97-AF65-F5344CB8AC3E}">
        <p14:creationId xmlns:p14="http://schemas.microsoft.com/office/powerpoint/2010/main" val="333027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2CA70A-BE73-44A8-9C79-9B97E004AF11}" type="slidenum">
              <a:rPr lang="en-US" altLang="en-US" smtClean="0"/>
              <a:pPr eaLnBrk="1" hangingPunct="1"/>
              <a:t>6</a:t>
            </a:fld>
            <a:endParaRPr lang="en-US" altLang="en-US"/>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8865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6F28C67-C063-4F37-81EB-266C760575C8}"/>
              </a:ext>
            </a:extLst>
          </p:cNvPr>
          <p:cNvSpPr>
            <a:spLocks noGrp="1" noChangeArrowheads="1"/>
          </p:cNvSpPr>
          <p:nvPr>
            <p:ph type="sldNum" sz="quarter" idx="5"/>
          </p:nvPr>
        </p:nvSpPr>
        <p:spPr>
          <a:noFill/>
        </p:spPr>
        <p:txBody>
          <a:bodyPr/>
          <a:lstStyle>
            <a:lvl1pPr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17575"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pPr>
            <a:fld id="{BD591C56-2345-447D-968B-E482254C012D}" type="slidenum">
              <a:rPr lang="en-US" altLang="en-US"/>
              <a:pPr eaLnBrk="1" hangingPunct="1">
                <a:spcBef>
                  <a:spcPct val="20000"/>
                </a:spcBef>
              </a:pPr>
              <a:t>7</a:t>
            </a:fld>
            <a:endParaRPr lang="en-US" altLang="en-US"/>
          </a:p>
        </p:txBody>
      </p:sp>
      <p:sp>
        <p:nvSpPr>
          <p:cNvPr id="47107" name="Rectangle 2">
            <a:extLst>
              <a:ext uri="{FF2B5EF4-FFF2-40B4-BE49-F238E27FC236}">
                <a16:creationId xmlns:a16="http://schemas.microsoft.com/office/drawing/2014/main" id="{A580B153-CA42-4579-990A-D31528BD4B6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A7E4F15-6FF2-4EE7-BDED-035650D13577}"/>
              </a:ext>
            </a:extLst>
          </p:cNvPr>
          <p:cNvSpPr>
            <a:spLocks noGrp="1" noChangeArrowheads="1"/>
          </p:cNvSpPr>
          <p:nvPr>
            <p:ph type="body" idx="1"/>
          </p:nvPr>
        </p:nvSpPr>
        <p:spPr>
          <a:noFill/>
        </p:spPr>
        <p:txBody>
          <a:bodyPr/>
          <a:lstStyle/>
          <a:p>
            <a:pPr eaLnBrk="1" hangingPunct="1"/>
            <a:endParaRPr lang="en-GB" altLang="en-US">
              <a:cs typeface="Arial" panose="020B0604020202020204" pitchFamily="34" charset="0"/>
            </a:endParaRPr>
          </a:p>
        </p:txBody>
      </p:sp>
    </p:spTree>
    <p:extLst>
      <p:ext uri="{BB962C8B-B14F-4D97-AF65-F5344CB8AC3E}">
        <p14:creationId xmlns:p14="http://schemas.microsoft.com/office/powerpoint/2010/main" val="84978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E196C1-84C0-4D40-8CD1-E3528663587F}" type="slidenum">
              <a:rPr lang="zh-CN" altLang="en-US" smtClean="0"/>
              <a:pPr eaLnBrk="1" hangingPunct="1"/>
              <a:t>8</a:t>
            </a:fld>
            <a:endParaRPr lang="en-US" altLang="zh-CN"/>
          </a:p>
        </p:txBody>
      </p:sp>
      <p:sp>
        <p:nvSpPr>
          <p:cNvPr id="51203" name="Rectangle 2"/>
          <p:cNvSpPr>
            <a:spLocks noGrp="1" noRot="1" noChangeAspect="1" noChangeArrowheads="1" noTextEdit="1"/>
          </p:cNvSpPr>
          <p:nvPr>
            <p:ph type="sldImg"/>
          </p:nvPr>
        </p:nvSpPr>
        <p:spPr>
          <a:xfrm>
            <a:off x="382588" y="685800"/>
            <a:ext cx="6094412" cy="3429000"/>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9417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CEE548-1E41-442F-A74E-E84E22198A61}" type="slidenum">
              <a:rPr lang="zh-CN" altLang="en-US" smtClean="0"/>
              <a:pPr eaLnBrk="1" hangingPunct="1"/>
              <a:t>9</a:t>
            </a:fld>
            <a:endParaRPr lang="en-US" altLang="zh-CN"/>
          </a:p>
        </p:txBody>
      </p:sp>
      <p:sp>
        <p:nvSpPr>
          <p:cNvPr id="52227" name="Rectangle 2"/>
          <p:cNvSpPr>
            <a:spLocks noGrp="1" noRot="1" noChangeAspect="1" noChangeArrowheads="1" noTextEdit="1"/>
          </p:cNvSpPr>
          <p:nvPr>
            <p:ph type="sldImg"/>
          </p:nvPr>
        </p:nvSpPr>
        <p:spPr>
          <a:xfrm>
            <a:off x="390525" y="712788"/>
            <a:ext cx="6081713" cy="3422650"/>
          </a:xfrm>
          <a:ln/>
        </p:spPr>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4093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0000" y="540000"/>
            <a:ext cx="8236800" cy="675000"/>
          </a:xfrm>
        </p:spPr>
        <p:txBody>
          <a:bodyPr>
            <a:noAutofit/>
          </a:bodyPr>
          <a:lstStyle/>
          <a:p>
            <a:r>
              <a:rPr lang="ga-IE" dirty="0"/>
              <a:t>Click to edit Master title</a:t>
            </a:r>
            <a:endParaRPr lang="en-US" dirty="0"/>
          </a:p>
        </p:txBody>
      </p:sp>
      <p:sp>
        <p:nvSpPr>
          <p:cNvPr id="3" name="Subtitle 2"/>
          <p:cNvSpPr>
            <a:spLocks noGrp="1"/>
          </p:cNvSpPr>
          <p:nvPr>
            <p:ph type="subTitle" idx="1"/>
          </p:nvPr>
        </p:nvSpPr>
        <p:spPr>
          <a:xfrm>
            <a:off x="450000" y="1080001"/>
            <a:ext cx="8236800" cy="3000206"/>
          </a:xfrm>
        </p:spPr>
        <p:txBody>
          <a:bodyPr anchor="t">
            <a:noAutofit/>
          </a:bodyPr>
          <a:lstStyle>
            <a:lvl1pPr marL="0" indent="0" algn="l">
              <a:lnSpc>
                <a:spcPct val="100000"/>
              </a:lnSpc>
              <a:buNone/>
              <a:defRPr sz="3000" spc="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Click to edit Master subtitle style</a:t>
            </a:r>
            <a:endParaRPr lang="en-US" dirty="0"/>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05800" cy="85725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2133600" y="1543050"/>
            <a:ext cx="3086100" cy="3028950"/>
          </a:xfrm>
        </p:spPr>
        <p:txBody>
          <a:bodyPr/>
          <a:lstStyle/>
          <a:p>
            <a:pPr lvl="0"/>
            <a:endParaRPr lang="en-GB" noProof="0"/>
          </a:p>
        </p:txBody>
      </p:sp>
      <p:sp>
        <p:nvSpPr>
          <p:cNvPr id="4" name="Text Placeholder 3"/>
          <p:cNvSpPr>
            <a:spLocks noGrp="1"/>
          </p:cNvSpPr>
          <p:nvPr>
            <p:ph type="body" sz="half" idx="2"/>
          </p:nvPr>
        </p:nvSpPr>
        <p:spPr>
          <a:xfrm>
            <a:off x="5372100" y="1543050"/>
            <a:ext cx="30861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4686300"/>
            <a:ext cx="1905000" cy="3429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4686300"/>
            <a:ext cx="1905000" cy="342900"/>
          </a:xfrm>
          <a:prstGeom prst="rect">
            <a:avLst/>
          </a:prstGeom>
        </p:spPr>
        <p:txBody>
          <a:bodyPr/>
          <a:lstStyle>
            <a:lvl1pPr>
              <a:defRPr/>
            </a:lvl1pPr>
          </a:lstStyle>
          <a:p>
            <a:pPr>
              <a:defRPr/>
            </a:pPr>
            <a:fld id="{5EDD5EC3-BBD0-4A63-A32A-DD27F5915BB3}" type="slidenum">
              <a:rPr lang="en-US"/>
              <a:pPr>
                <a:defRPr/>
              </a:pPr>
              <a:t>‹#›</a:t>
            </a:fld>
            <a:endParaRPr lang="en-US"/>
          </a:p>
        </p:txBody>
      </p:sp>
    </p:spTree>
    <p:extLst>
      <p:ext uri="{BB962C8B-B14F-4D97-AF65-F5344CB8AC3E}">
        <p14:creationId xmlns:p14="http://schemas.microsoft.com/office/powerpoint/2010/main" val="3944368999"/>
      </p:ext>
    </p:extLst>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0000" y="540000"/>
            <a:ext cx="8236800" cy="675000"/>
          </a:xfrm>
        </p:spPr>
        <p:txBody>
          <a:bodyPr>
            <a:noAutofit/>
          </a:bodyPr>
          <a:lstStyle/>
          <a:p>
            <a:r>
              <a:rPr lang="ga-IE" dirty="0"/>
              <a:t>Click to edit Master title</a:t>
            </a:r>
            <a:endParaRPr lang="en-US" dirty="0"/>
          </a:p>
        </p:txBody>
      </p:sp>
      <p:sp>
        <p:nvSpPr>
          <p:cNvPr id="3" name="Subtitle 2"/>
          <p:cNvSpPr>
            <a:spLocks noGrp="1"/>
          </p:cNvSpPr>
          <p:nvPr>
            <p:ph type="subTitle" idx="1"/>
          </p:nvPr>
        </p:nvSpPr>
        <p:spPr>
          <a:xfrm>
            <a:off x="450000" y="1080001"/>
            <a:ext cx="8236800" cy="3000206"/>
          </a:xfrm>
        </p:spPr>
        <p:txBody>
          <a:bodyPr anchor="t">
            <a:noAutofit/>
          </a:bodyPr>
          <a:lstStyle>
            <a:lvl1pPr marL="0" indent="0" algn="l">
              <a:lnSpc>
                <a:spcPct val="100000"/>
              </a:lnSpc>
              <a:buNone/>
              <a:defRPr sz="3000" spc="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Click to edit Master subtitle style</a:t>
            </a:r>
            <a:endParaRPr lang="en-US" dirty="0"/>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a:t>
            </a:r>
            <a:endParaRPr lang="en-US" dirty="0"/>
          </a:p>
        </p:txBody>
      </p:sp>
      <p:sp>
        <p:nvSpPr>
          <p:cNvPr id="3" name="Content Placeholder 2"/>
          <p:cNvSpPr>
            <a:spLocks noGrp="1"/>
          </p:cNvSpPr>
          <p:nvPr>
            <p:ph idx="1"/>
          </p:nvPr>
        </p:nvSpPr>
        <p:spPr/>
        <p:txBody>
          <a:bodyPr/>
          <a:lstStyle>
            <a:lvl1pPr>
              <a:defRPr sz="3000"/>
            </a:lvl1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000" y="2225524"/>
            <a:ext cx="7772400" cy="1021556"/>
          </a:xfrm>
        </p:spPr>
        <p:txBody>
          <a:bodyPr anchor="t">
            <a:noAutofit/>
          </a:bodyPr>
          <a:lstStyle>
            <a:lvl1pPr algn="l">
              <a:lnSpc>
                <a:spcPts val="3600"/>
              </a:lnSpc>
              <a:defRPr sz="4000" b="1" cap="all"/>
            </a:lvl1pPr>
          </a:lstStyle>
          <a:p>
            <a:r>
              <a:rPr lang="ga-IE" dirty="0"/>
              <a:t>Click to edit Master title</a:t>
            </a:r>
            <a:endParaRPr lang="en-US" dirty="0"/>
          </a:p>
        </p:txBody>
      </p:sp>
      <p:sp>
        <p:nvSpPr>
          <p:cNvPr id="3" name="Text Placeholder 2"/>
          <p:cNvSpPr>
            <a:spLocks noGrp="1"/>
          </p:cNvSpPr>
          <p:nvPr>
            <p:ph type="body" idx="1"/>
          </p:nvPr>
        </p:nvSpPr>
        <p:spPr>
          <a:xfrm>
            <a:off x="450000" y="1890000"/>
            <a:ext cx="7772400" cy="405000"/>
          </a:xfrm>
        </p:spPr>
        <p:txBody>
          <a:bodyPr anchor="t">
            <a:noAutofit/>
          </a:bodyPr>
          <a:lstStyle>
            <a:lvl1pPr marL="0" indent="0">
              <a:buNone/>
              <a:defRPr sz="2000" spc="-50">
                <a:solidFill>
                  <a:schemeClr val="tx1"/>
                </a:solidFill>
                <a:latin typeface="Rockwell"/>
                <a:cs typeface="Rockwe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a:t>
            </a:r>
            <a:endParaRPr lang="en-US" dirty="0"/>
          </a:p>
        </p:txBody>
      </p:sp>
      <p:sp>
        <p:nvSpPr>
          <p:cNvPr id="3" name="Content Placeholder 2"/>
          <p:cNvSpPr>
            <a:spLocks noGrp="1"/>
          </p:cNvSpPr>
          <p:nvPr>
            <p:ph sz="half" idx="1"/>
          </p:nvPr>
        </p:nvSpPr>
        <p:spPr>
          <a:xfrm>
            <a:off x="457200" y="1200151"/>
            <a:ext cx="4038600" cy="3394472"/>
          </a:xfrm>
        </p:spPr>
        <p:txBody>
          <a:bodyPr/>
          <a:lstStyle>
            <a:lvl1pPr>
              <a:lnSpc>
                <a:spcPct val="100000"/>
              </a:lnSpc>
              <a:spcAft>
                <a:spcPts val="0"/>
              </a:spcAft>
              <a:defRPr sz="2800"/>
            </a:lvl1pPr>
            <a:lvl2pPr>
              <a:lnSpc>
                <a:spcPct val="100000"/>
              </a:lnSpc>
              <a:spcAft>
                <a:spcPts val="0"/>
              </a:spcAft>
              <a:defRPr sz="2400"/>
            </a:lvl2pPr>
            <a:lvl3pPr>
              <a:lnSpc>
                <a:spcPct val="100000"/>
              </a:lnSpc>
              <a:spcAft>
                <a:spcPts val="0"/>
              </a:spcAft>
              <a:defRPr sz="2000"/>
            </a:lvl3pPr>
            <a:lvl4pPr>
              <a:lnSpc>
                <a:spcPct val="100000"/>
              </a:lnSpc>
              <a:spcAft>
                <a:spcPts val="0"/>
              </a:spcAft>
              <a:defRPr sz="1800"/>
            </a:lvl4pPr>
            <a:lvl5pPr>
              <a:lnSpc>
                <a:spcPct val="100000"/>
              </a:lnSpc>
              <a:spcAft>
                <a:spcPts val="0"/>
              </a:spcAft>
              <a:defRPr sz="1800"/>
            </a:lvl5pPr>
            <a:lvl6pPr>
              <a:defRPr sz="1800"/>
            </a:lvl6pPr>
            <a:lvl7pPr>
              <a:defRPr sz="1800"/>
            </a:lvl7pPr>
            <a:lvl8pPr>
              <a:defRPr sz="1800"/>
            </a:lvl8pPr>
            <a:lvl9pPr>
              <a:defRPr sz="18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lnSpc>
                <a:spcPct val="100000"/>
              </a:lnSpc>
              <a:spcAft>
                <a:spcPts val="0"/>
              </a:spcAft>
              <a:defRPr sz="2800"/>
            </a:lvl1pPr>
            <a:lvl2pPr>
              <a:lnSpc>
                <a:spcPct val="100000"/>
              </a:lnSpc>
              <a:spcAft>
                <a:spcPts val="0"/>
              </a:spcAft>
              <a:defRPr sz="2400"/>
            </a:lvl2pPr>
            <a:lvl3pPr>
              <a:lnSpc>
                <a:spcPct val="100000"/>
              </a:lnSpc>
              <a:spcAft>
                <a:spcPts val="0"/>
              </a:spcAft>
              <a:defRPr sz="2000"/>
            </a:lvl3pPr>
            <a:lvl4pPr>
              <a:lnSpc>
                <a:spcPct val="100000"/>
              </a:lnSpc>
              <a:spcAft>
                <a:spcPts val="0"/>
              </a:spcAft>
              <a:defRPr sz="1800"/>
            </a:lvl4pPr>
            <a:lvl5pPr>
              <a:lnSpc>
                <a:spcPct val="100000"/>
              </a:lnSpc>
              <a:spcAft>
                <a:spcPts val="0"/>
              </a:spcAft>
              <a:defRPr sz="1800"/>
            </a:lvl5pPr>
            <a:lvl6pPr>
              <a:defRPr sz="1800"/>
            </a:lvl6pPr>
            <a:lvl7pPr>
              <a:defRPr sz="1800"/>
            </a:lvl7pPr>
            <a:lvl8pPr>
              <a:defRPr sz="1800"/>
            </a:lvl8pPr>
            <a:lvl9pPr>
              <a:defRPr sz="18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5" name="Date Placeholder 4"/>
          <p:cNvSpPr>
            <a:spLocks noGrp="1"/>
          </p:cNvSpPr>
          <p:nvPr>
            <p:ph type="dt" sz="half" idx="10"/>
          </p:nvPr>
        </p:nvSpPr>
        <p:spPr/>
        <p:txBody>
          <a:bodyPr/>
          <a:lstStyle/>
          <a:p>
            <a:fld id="{976DBA9C-BF75-DE4B-8AC7-78F6840DAE57}"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dirty="0"/>
              <a:t>Click to edit Master title</a:t>
            </a:r>
            <a:endParaRPr lang="en-US" dirty="0"/>
          </a:p>
        </p:txBody>
      </p:sp>
      <p:sp>
        <p:nvSpPr>
          <p:cNvPr id="3" name="Text Placeholder 2"/>
          <p:cNvSpPr>
            <a:spLocks noGrp="1"/>
          </p:cNvSpPr>
          <p:nvPr>
            <p:ph type="body" idx="1"/>
          </p:nvPr>
        </p:nvSpPr>
        <p:spPr>
          <a:xfrm>
            <a:off x="457200" y="1151335"/>
            <a:ext cx="4040188" cy="479822"/>
          </a:xfrm>
        </p:spPr>
        <p:txBody>
          <a:bodyPr anchor="t"/>
          <a:lstStyle>
            <a:lvl1pPr marL="0" indent="0">
              <a:lnSpc>
                <a:spcPts val="2200"/>
              </a:lnSpc>
              <a:buNone/>
              <a:defRPr sz="2400" b="1" cap="none">
                <a:solidFill>
                  <a:schemeClr val="accent2"/>
                </a:solidFill>
                <a:latin typeface="Rockwell"/>
                <a:cs typeface="Rockwe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a:t>
            </a:r>
          </a:p>
        </p:txBody>
      </p:sp>
      <p:sp>
        <p:nvSpPr>
          <p:cNvPr id="4" name="Content Placeholder 3"/>
          <p:cNvSpPr>
            <a:spLocks noGrp="1"/>
          </p:cNvSpPr>
          <p:nvPr>
            <p:ph sz="half" idx="2"/>
          </p:nvPr>
        </p:nvSpPr>
        <p:spPr>
          <a:xfrm>
            <a:off x="457200" y="1404000"/>
            <a:ext cx="4040188" cy="2963466"/>
          </a:xfrm>
        </p:spPr>
        <p:txBody>
          <a:bodyPr/>
          <a:lstStyle>
            <a:lvl1pPr>
              <a:lnSpc>
                <a:spcPct val="100000"/>
              </a:lnSpc>
              <a:spcBef>
                <a:spcPts val="0"/>
              </a:spcBef>
              <a:spcAft>
                <a:spcPts val="0"/>
              </a:spcAft>
              <a:defRPr sz="2400"/>
            </a:lvl1pPr>
            <a:lvl2pPr>
              <a:lnSpc>
                <a:spcPct val="100000"/>
              </a:lnSpc>
              <a:spcBef>
                <a:spcPts val="0"/>
              </a:spcBef>
              <a:spcAft>
                <a:spcPts val="0"/>
              </a:spcAft>
              <a:defRPr sz="2000"/>
            </a:lvl2pPr>
            <a:lvl3pPr>
              <a:lnSpc>
                <a:spcPct val="100000"/>
              </a:lnSpc>
              <a:spcBef>
                <a:spcPts val="0"/>
              </a:spcBef>
              <a:spcAft>
                <a:spcPts val="0"/>
              </a:spcAft>
              <a:defRPr sz="1800"/>
            </a:lvl3pPr>
            <a:lvl4pPr>
              <a:lnSpc>
                <a:spcPct val="100000"/>
              </a:lnSpc>
              <a:spcBef>
                <a:spcPts val="0"/>
              </a:spcBef>
              <a:spcAft>
                <a:spcPts val="0"/>
              </a:spcAft>
              <a:defRPr sz="1600"/>
            </a:lvl4pPr>
            <a:lvl5pPr>
              <a:lnSpc>
                <a:spcPct val="100000"/>
              </a:lnSpc>
              <a:spcBef>
                <a:spcPts val="0"/>
              </a:spcBef>
              <a:spcAft>
                <a:spcPts val="0"/>
              </a:spcAft>
              <a:defRPr sz="1600"/>
            </a:lvl5pPr>
            <a:lvl6pPr>
              <a:defRPr sz="1600"/>
            </a:lvl6pPr>
            <a:lvl7pPr>
              <a:defRPr sz="1600"/>
            </a:lvl7pPr>
            <a:lvl8pPr>
              <a:defRPr sz="1600"/>
            </a:lvl8pPr>
            <a:lvl9pPr>
              <a:defRPr sz="16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5" name="Text Placeholder 4"/>
          <p:cNvSpPr>
            <a:spLocks noGrp="1"/>
          </p:cNvSpPr>
          <p:nvPr>
            <p:ph type="body" sz="quarter" idx="3"/>
          </p:nvPr>
        </p:nvSpPr>
        <p:spPr>
          <a:xfrm>
            <a:off x="4645030" y="1151335"/>
            <a:ext cx="4041775" cy="479822"/>
          </a:xfrm>
        </p:spPr>
        <p:txBody>
          <a:bodyPr anchor="t"/>
          <a:lstStyle>
            <a:lvl1pPr marL="0" indent="0">
              <a:lnSpc>
                <a:spcPts val="2200"/>
              </a:lnSpc>
              <a:buNone/>
              <a:defRPr sz="2400" b="1" cap="none">
                <a:solidFill>
                  <a:schemeClr val="accent2"/>
                </a:solidFill>
                <a:latin typeface="Rockwell"/>
                <a:cs typeface="Rockwe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a:t>
            </a:r>
          </a:p>
        </p:txBody>
      </p:sp>
      <p:sp>
        <p:nvSpPr>
          <p:cNvPr id="6" name="Content Placeholder 5"/>
          <p:cNvSpPr>
            <a:spLocks noGrp="1"/>
          </p:cNvSpPr>
          <p:nvPr>
            <p:ph sz="quarter" idx="4"/>
          </p:nvPr>
        </p:nvSpPr>
        <p:spPr>
          <a:xfrm>
            <a:off x="4645030" y="1404000"/>
            <a:ext cx="4041775" cy="2963466"/>
          </a:xfrm>
        </p:spPr>
        <p:txBody>
          <a:bodyPr/>
          <a:lstStyle>
            <a:lvl1pPr>
              <a:lnSpc>
                <a:spcPct val="100000"/>
              </a:lnSpc>
              <a:spcBef>
                <a:spcPts val="0"/>
              </a:spcBef>
              <a:spcAft>
                <a:spcPts val="0"/>
              </a:spcAft>
              <a:defRPr sz="2400"/>
            </a:lvl1pPr>
            <a:lvl2pPr>
              <a:lnSpc>
                <a:spcPct val="100000"/>
              </a:lnSpc>
              <a:spcBef>
                <a:spcPts val="0"/>
              </a:spcBef>
              <a:spcAft>
                <a:spcPts val="0"/>
              </a:spcAft>
              <a:defRPr sz="2000"/>
            </a:lvl2pPr>
            <a:lvl3pPr>
              <a:lnSpc>
                <a:spcPct val="100000"/>
              </a:lnSpc>
              <a:spcBef>
                <a:spcPts val="0"/>
              </a:spcBef>
              <a:spcAft>
                <a:spcPts val="0"/>
              </a:spcAft>
              <a:defRPr sz="1800"/>
            </a:lvl3pPr>
            <a:lvl4pPr>
              <a:lnSpc>
                <a:spcPct val="100000"/>
              </a:lnSpc>
              <a:spcBef>
                <a:spcPts val="0"/>
              </a:spcBef>
              <a:spcAft>
                <a:spcPts val="0"/>
              </a:spcAft>
              <a:defRPr sz="1600"/>
            </a:lvl4pPr>
            <a:lvl5pPr>
              <a:lnSpc>
                <a:spcPct val="100000"/>
              </a:lnSpc>
              <a:spcBef>
                <a:spcPts val="0"/>
              </a:spcBef>
              <a:spcAft>
                <a:spcPts val="0"/>
              </a:spcAft>
              <a:defRPr sz="1600"/>
            </a:lvl5pPr>
            <a:lvl6pPr>
              <a:defRPr sz="1600"/>
            </a:lvl6pPr>
            <a:lvl7pPr>
              <a:defRPr sz="1600"/>
            </a:lvl7pPr>
            <a:lvl8pPr>
              <a:defRPr sz="1600"/>
            </a:lvl8pPr>
            <a:lvl9pPr>
              <a:defRPr sz="16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7" name="Date Placeholder 6"/>
          <p:cNvSpPr>
            <a:spLocks noGrp="1"/>
          </p:cNvSpPr>
          <p:nvPr>
            <p:ph type="dt" sz="half" idx="10"/>
          </p:nvPr>
        </p:nvSpPr>
        <p:spPr/>
        <p:txBody>
          <a:bodyPr/>
          <a:lstStyle/>
          <a:p>
            <a:fld id="{976DBA9C-BF75-DE4B-8AC7-78F6840DAE57}" type="datetimeFigureOut">
              <a:rPr lang="en-US" smtClean="0"/>
              <a:pPr/>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a:t>
            </a:r>
            <a:endParaRPr lang="en-US" dirty="0"/>
          </a:p>
        </p:txBody>
      </p:sp>
      <p:sp>
        <p:nvSpPr>
          <p:cNvPr id="3" name="Date Placeholder 2"/>
          <p:cNvSpPr>
            <a:spLocks noGrp="1"/>
          </p:cNvSpPr>
          <p:nvPr>
            <p:ph type="dt" sz="half" idx="10"/>
          </p:nvPr>
        </p:nvSpPr>
        <p:spPr/>
        <p:txBody>
          <a:bodyPr/>
          <a:lstStyle/>
          <a:p>
            <a:fld id="{976DBA9C-BF75-DE4B-8AC7-78F6840DAE57}" type="datetimeFigureOut">
              <a:rPr lang="en-US" smtClean="0"/>
              <a:pPr/>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DBA9C-BF75-DE4B-8AC7-78F6840DAE57}" type="datetimeFigureOut">
              <a:rPr lang="en-US" smtClean="0"/>
              <a:pPr/>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6DBA9C-BF75-DE4B-8AC7-78F6840DAE57}"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A55AD-4DEA-8449-BAFE-AF2FCD89D9FF}" type="slidenum">
              <a:rPr lang="en-US" smtClean="0"/>
              <a:pPr/>
              <a:t>‹#›</a:t>
            </a:fld>
            <a:endParaRPr lang="en-US"/>
          </a:p>
        </p:txBody>
      </p:sp>
      <p:sp>
        <p:nvSpPr>
          <p:cNvPr id="8" name="Title 1"/>
          <p:cNvSpPr>
            <a:spLocks noGrp="1"/>
          </p:cNvSpPr>
          <p:nvPr>
            <p:ph type="title"/>
          </p:nvPr>
        </p:nvSpPr>
        <p:spPr>
          <a:xfrm>
            <a:off x="457205" y="270001"/>
            <a:ext cx="3008313" cy="871538"/>
          </a:xfrm>
        </p:spPr>
        <p:txBody>
          <a:bodyPr anchor="t"/>
          <a:lstStyle>
            <a:lvl1pPr algn="l">
              <a:lnSpc>
                <a:spcPts val="2000"/>
              </a:lnSpc>
              <a:defRPr sz="2000" b="1"/>
            </a:lvl1pPr>
          </a:lstStyle>
          <a:p>
            <a:r>
              <a:rPr lang="ga-IE" dirty="0"/>
              <a:t>Click to edit Master title style</a:t>
            </a:r>
            <a:endParaRPr lang="en-US" dirty="0"/>
          </a:p>
        </p:txBody>
      </p:sp>
      <p:sp>
        <p:nvSpPr>
          <p:cNvPr id="9" name="Content Placeholder 2"/>
          <p:cNvSpPr>
            <a:spLocks noGrp="1"/>
          </p:cNvSpPr>
          <p:nvPr>
            <p:ph idx="1"/>
          </p:nvPr>
        </p:nvSpPr>
        <p:spPr>
          <a:xfrm>
            <a:off x="3575050" y="204790"/>
            <a:ext cx="5111750" cy="4389835"/>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10"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Tree>
  </p:cSld>
  <p:clrMapOvr>
    <a:masterClrMapping/>
  </p:clrMapOvr>
  <p:transition advClick="0" advTm="8000">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0000" y="540000"/>
            <a:ext cx="8236800" cy="675000"/>
          </a:xfrm>
        </p:spPr>
        <p:txBody>
          <a:bodyPr>
            <a:noAutofit/>
          </a:bodyPr>
          <a:lstStyle>
            <a:lvl1pPr>
              <a:defRPr sz="4000"/>
            </a:lvl1pPr>
          </a:lstStyle>
          <a:p>
            <a:r>
              <a:rPr lang="ga-IE" dirty="0"/>
              <a:t>Click to edit Master title</a:t>
            </a:r>
            <a:endParaRPr lang="en-US" dirty="0"/>
          </a:p>
        </p:txBody>
      </p:sp>
      <p:sp>
        <p:nvSpPr>
          <p:cNvPr id="3" name="Subtitle 2"/>
          <p:cNvSpPr>
            <a:spLocks noGrp="1"/>
          </p:cNvSpPr>
          <p:nvPr>
            <p:ph type="subTitle" idx="1"/>
          </p:nvPr>
        </p:nvSpPr>
        <p:spPr>
          <a:xfrm>
            <a:off x="450000" y="1080001"/>
            <a:ext cx="8236800" cy="3000206"/>
          </a:xfrm>
        </p:spPr>
        <p:txBody>
          <a:bodyPr anchor="t">
            <a:noAutofit/>
          </a:bodyPr>
          <a:lstStyle>
            <a:lvl1pPr marL="0" indent="0" algn="l">
              <a:lnSpc>
                <a:spcPct val="100000"/>
              </a:lnSpc>
              <a:buNone/>
              <a:defRPr sz="3000" spc="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Click to edit Master subtitle style</a:t>
            </a:r>
            <a:endParaRPr lang="en-US" dirty="0"/>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a:t>
            </a:r>
            <a:endParaRPr lang="en-US" dirty="0"/>
          </a:p>
        </p:txBody>
      </p:sp>
      <p:sp>
        <p:nvSpPr>
          <p:cNvPr id="3" name="Content Placeholder 2"/>
          <p:cNvSpPr>
            <a:spLocks noGrp="1"/>
          </p:cNvSpPr>
          <p:nvPr>
            <p:ph idx="1"/>
          </p:nvPr>
        </p:nvSpPr>
        <p:spPr/>
        <p:txBody>
          <a:bodyPr/>
          <a:lstStyle>
            <a:lvl1pPr>
              <a:lnSpc>
                <a:spcPct val="100000"/>
              </a:lnSpc>
              <a:defRPr sz="3000"/>
            </a:lvl1pPr>
            <a:lvl2pPr>
              <a:lnSpc>
                <a:spcPct val="100000"/>
              </a:lnSpc>
              <a:defRPr/>
            </a:lvl2pPr>
            <a:lvl3pPr>
              <a:lnSpc>
                <a:spcPct val="100000"/>
              </a:lnSpc>
              <a:defRPr/>
            </a:lvl3pPr>
            <a:lvl4pPr>
              <a:lnSpc>
                <a:spcPct val="100000"/>
              </a:lnSpc>
              <a:defRPr/>
            </a:lvl4pPr>
            <a:lvl5pPr>
              <a:lnSpc>
                <a:spcPct val="100000"/>
              </a:lnSpc>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lvl1pPr>
              <a:defRPr sz="3000"/>
            </a:lvl1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000" y="2225524"/>
            <a:ext cx="7772400" cy="1021556"/>
          </a:xfrm>
        </p:spPr>
        <p:txBody>
          <a:bodyPr anchor="t">
            <a:noAutofit/>
          </a:bodyPr>
          <a:lstStyle>
            <a:lvl1pPr algn="l">
              <a:lnSpc>
                <a:spcPts val="3600"/>
              </a:lnSpc>
              <a:defRPr sz="3600" b="1" cap="all"/>
            </a:lvl1pPr>
          </a:lstStyle>
          <a:p>
            <a:r>
              <a:rPr lang="ga-IE" dirty="0"/>
              <a:t>Click to edit Master title</a:t>
            </a:r>
            <a:endParaRPr lang="en-US" dirty="0"/>
          </a:p>
        </p:txBody>
      </p:sp>
      <p:sp>
        <p:nvSpPr>
          <p:cNvPr id="3" name="Text Placeholder 2"/>
          <p:cNvSpPr>
            <a:spLocks noGrp="1"/>
          </p:cNvSpPr>
          <p:nvPr>
            <p:ph type="body" idx="1"/>
          </p:nvPr>
        </p:nvSpPr>
        <p:spPr>
          <a:xfrm>
            <a:off x="450000" y="1890000"/>
            <a:ext cx="7772400" cy="405000"/>
          </a:xfrm>
        </p:spPr>
        <p:txBody>
          <a:bodyPr anchor="t">
            <a:noAutofit/>
          </a:bodyPr>
          <a:lstStyle>
            <a:lvl1pPr marL="0" indent="0">
              <a:buNone/>
              <a:defRPr sz="2000" spc="-50">
                <a:solidFill>
                  <a:schemeClr val="tx1"/>
                </a:solidFill>
                <a:latin typeface="Rockwell"/>
                <a:cs typeface="Rockwe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ga-IE" dirty="0"/>
              <a:t>Click to edit Master title</a:t>
            </a:r>
            <a:endParaRPr lang="en-US" dirty="0"/>
          </a:p>
        </p:txBody>
      </p:sp>
      <p:sp>
        <p:nvSpPr>
          <p:cNvPr id="3" name="Content Placeholder 2"/>
          <p:cNvSpPr>
            <a:spLocks noGrp="1"/>
          </p:cNvSpPr>
          <p:nvPr>
            <p:ph sz="half" idx="1"/>
          </p:nvPr>
        </p:nvSpPr>
        <p:spPr>
          <a:xfrm>
            <a:off x="457200" y="1080001"/>
            <a:ext cx="4038600" cy="3394472"/>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Content Placeholder 3"/>
          <p:cNvSpPr>
            <a:spLocks noGrp="1"/>
          </p:cNvSpPr>
          <p:nvPr>
            <p:ph sz="half" idx="2"/>
          </p:nvPr>
        </p:nvSpPr>
        <p:spPr>
          <a:xfrm>
            <a:off x="4648200" y="1080001"/>
            <a:ext cx="4038600" cy="3394472"/>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5" name="Date Placeholder 4"/>
          <p:cNvSpPr>
            <a:spLocks noGrp="1"/>
          </p:cNvSpPr>
          <p:nvPr>
            <p:ph type="dt" sz="half" idx="10"/>
          </p:nvPr>
        </p:nvSpPr>
        <p:spPr/>
        <p:txBody>
          <a:bodyPr/>
          <a:lstStyle/>
          <a:p>
            <a:fld id="{976DBA9C-BF75-DE4B-8AC7-78F6840DAE57}"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ga-IE" dirty="0"/>
              <a:t>Click to edit Master title</a:t>
            </a:r>
            <a:endParaRPr lang="en-US" dirty="0"/>
          </a:p>
        </p:txBody>
      </p:sp>
      <p:sp>
        <p:nvSpPr>
          <p:cNvPr id="3" name="Text Placeholder 2"/>
          <p:cNvSpPr>
            <a:spLocks noGrp="1"/>
          </p:cNvSpPr>
          <p:nvPr>
            <p:ph type="body" idx="1"/>
          </p:nvPr>
        </p:nvSpPr>
        <p:spPr>
          <a:xfrm>
            <a:off x="457200" y="1080001"/>
            <a:ext cx="4040188" cy="479822"/>
          </a:xfrm>
        </p:spPr>
        <p:txBody>
          <a:bodyPr anchor="t">
            <a:noAutofit/>
          </a:bodyPr>
          <a:lstStyle>
            <a:lvl1pPr marL="0" indent="0">
              <a:lnSpc>
                <a:spcPts val="2200"/>
              </a:lnSpc>
              <a:buNone/>
              <a:defRPr sz="2400" b="1" cap="none">
                <a:solidFill>
                  <a:schemeClr val="accent2"/>
                </a:solidFill>
                <a:latin typeface="Rockwell"/>
                <a:cs typeface="Rockwe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a:t>
            </a:r>
          </a:p>
        </p:txBody>
      </p:sp>
      <p:sp>
        <p:nvSpPr>
          <p:cNvPr id="4" name="Content Placeholder 3"/>
          <p:cNvSpPr>
            <a:spLocks noGrp="1"/>
          </p:cNvSpPr>
          <p:nvPr>
            <p:ph sz="half" idx="2"/>
          </p:nvPr>
        </p:nvSpPr>
        <p:spPr>
          <a:xfrm>
            <a:off x="457200" y="1404000"/>
            <a:ext cx="4040188" cy="2963466"/>
          </a:xfrm>
        </p:spPr>
        <p:txBody>
          <a:bodyPr>
            <a:noAutofit/>
          </a:bodyPr>
          <a:lstStyle>
            <a:lvl1pPr>
              <a:lnSpc>
                <a:spcPct val="100000"/>
              </a:lnSpc>
              <a:spcBef>
                <a:spcPts val="0"/>
              </a:spcBef>
              <a:spcAft>
                <a:spcPts val="0"/>
              </a:spcAft>
              <a:defRPr sz="2400"/>
            </a:lvl1pPr>
            <a:lvl2pPr>
              <a:lnSpc>
                <a:spcPct val="100000"/>
              </a:lnSpc>
              <a:spcBef>
                <a:spcPts val="0"/>
              </a:spcBef>
              <a:spcAft>
                <a:spcPts val="0"/>
              </a:spcAft>
              <a:defRPr sz="2000"/>
            </a:lvl2pPr>
            <a:lvl3pPr>
              <a:lnSpc>
                <a:spcPct val="100000"/>
              </a:lnSpc>
              <a:spcBef>
                <a:spcPts val="0"/>
              </a:spcBef>
              <a:spcAft>
                <a:spcPts val="0"/>
              </a:spcAft>
              <a:defRPr sz="1800"/>
            </a:lvl3pPr>
            <a:lvl4pPr>
              <a:lnSpc>
                <a:spcPct val="100000"/>
              </a:lnSpc>
              <a:spcBef>
                <a:spcPts val="0"/>
              </a:spcBef>
              <a:spcAft>
                <a:spcPts val="0"/>
              </a:spcAft>
              <a:defRPr sz="1600"/>
            </a:lvl4pPr>
            <a:lvl5pPr>
              <a:lnSpc>
                <a:spcPct val="100000"/>
              </a:lnSpc>
              <a:spcBef>
                <a:spcPts val="0"/>
              </a:spcBef>
              <a:spcAft>
                <a:spcPts val="0"/>
              </a:spcAft>
              <a:defRPr sz="1600"/>
            </a:lvl5pPr>
            <a:lvl6pPr>
              <a:defRPr sz="1600"/>
            </a:lvl6pPr>
            <a:lvl7pPr>
              <a:defRPr sz="1600"/>
            </a:lvl7pPr>
            <a:lvl8pPr>
              <a:defRPr sz="1600"/>
            </a:lvl8pPr>
            <a:lvl9pPr>
              <a:defRPr sz="16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5" name="Text Placeholder 4"/>
          <p:cNvSpPr>
            <a:spLocks noGrp="1"/>
          </p:cNvSpPr>
          <p:nvPr>
            <p:ph type="body" sz="quarter" idx="3"/>
          </p:nvPr>
        </p:nvSpPr>
        <p:spPr>
          <a:xfrm>
            <a:off x="4645030" y="1080001"/>
            <a:ext cx="4041775" cy="479822"/>
          </a:xfrm>
        </p:spPr>
        <p:txBody>
          <a:bodyPr anchor="t">
            <a:noAutofit/>
          </a:bodyPr>
          <a:lstStyle>
            <a:lvl1pPr marL="0" indent="0">
              <a:lnSpc>
                <a:spcPts val="2200"/>
              </a:lnSpc>
              <a:buNone/>
              <a:defRPr sz="2400" b="1" cap="none">
                <a:solidFill>
                  <a:schemeClr val="accent2"/>
                </a:solidFill>
                <a:latin typeface="Rockwell"/>
                <a:cs typeface="Rockwe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a:t>
            </a:r>
          </a:p>
        </p:txBody>
      </p:sp>
      <p:sp>
        <p:nvSpPr>
          <p:cNvPr id="6" name="Content Placeholder 5"/>
          <p:cNvSpPr>
            <a:spLocks noGrp="1"/>
          </p:cNvSpPr>
          <p:nvPr>
            <p:ph sz="quarter" idx="4"/>
          </p:nvPr>
        </p:nvSpPr>
        <p:spPr>
          <a:xfrm>
            <a:off x="4645030" y="1404000"/>
            <a:ext cx="4041775" cy="2963466"/>
          </a:xfrm>
        </p:spPr>
        <p:txBody>
          <a:bodyPr>
            <a:noAutofit/>
          </a:bodyPr>
          <a:lstStyle>
            <a:lvl1pPr>
              <a:lnSpc>
                <a:spcPct val="100000"/>
              </a:lnSpc>
              <a:spcBef>
                <a:spcPts val="0"/>
              </a:spcBef>
              <a:spcAft>
                <a:spcPts val="0"/>
              </a:spcAft>
              <a:defRPr sz="2400"/>
            </a:lvl1pPr>
            <a:lvl2pPr>
              <a:lnSpc>
                <a:spcPct val="100000"/>
              </a:lnSpc>
              <a:spcBef>
                <a:spcPts val="0"/>
              </a:spcBef>
              <a:spcAft>
                <a:spcPts val="0"/>
              </a:spcAft>
              <a:defRPr sz="2000"/>
            </a:lvl2pPr>
            <a:lvl3pPr>
              <a:lnSpc>
                <a:spcPct val="100000"/>
              </a:lnSpc>
              <a:spcBef>
                <a:spcPts val="0"/>
              </a:spcBef>
              <a:spcAft>
                <a:spcPts val="0"/>
              </a:spcAft>
              <a:defRPr sz="1800"/>
            </a:lvl3pPr>
            <a:lvl4pPr>
              <a:lnSpc>
                <a:spcPct val="100000"/>
              </a:lnSpc>
              <a:spcBef>
                <a:spcPts val="0"/>
              </a:spcBef>
              <a:spcAft>
                <a:spcPts val="0"/>
              </a:spcAft>
              <a:defRPr sz="1600"/>
            </a:lvl4pPr>
            <a:lvl5pPr>
              <a:lnSpc>
                <a:spcPct val="100000"/>
              </a:lnSpc>
              <a:spcBef>
                <a:spcPts val="0"/>
              </a:spcBef>
              <a:spcAft>
                <a:spcPts val="0"/>
              </a:spcAft>
              <a:defRPr sz="1600"/>
            </a:lvl5pPr>
            <a:lvl6pPr>
              <a:defRPr sz="1600"/>
            </a:lvl6pPr>
            <a:lvl7pPr>
              <a:defRPr sz="1600"/>
            </a:lvl7pPr>
            <a:lvl8pPr>
              <a:defRPr sz="1600"/>
            </a:lvl8pPr>
            <a:lvl9pPr>
              <a:defRPr sz="16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7" name="Date Placeholder 6"/>
          <p:cNvSpPr>
            <a:spLocks noGrp="1"/>
          </p:cNvSpPr>
          <p:nvPr>
            <p:ph type="dt" sz="half" idx="10"/>
          </p:nvPr>
        </p:nvSpPr>
        <p:spPr/>
        <p:txBody>
          <a:bodyPr/>
          <a:lstStyle/>
          <a:p>
            <a:fld id="{976DBA9C-BF75-DE4B-8AC7-78F6840DAE57}" type="datetimeFigureOut">
              <a:rPr lang="en-US" smtClean="0"/>
              <a:pPr/>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ga-IE" dirty="0"/>
              <a:t>Click to edit Master title</a:t>
            </a:r>
            <a:endParaRPr lang="en-US" dirty="0"/>
          </a:p>
        </p:txBody>
      </p:sp>
      <p:sp>
        <p:nvSpPr>
          <p:cNvPr id="3" name="Date Placeholder 2"/>
          <p:cNvSpPr>
            <a:spLocks noGrp="1"/>
          </p:cNvSpPr>
          <p:nvPr>
            <p:ph type="dt" sz="half" idx="10"/>
          </p:nvPr>
        </p:nvSpPr>
        <p:spPr/>
        <p:txBody>
          <a:bodyPr/>
          <a:lstStyle/>
          <a:p>
            <a:fld id="{976DBA9C-BF75-DE4B-8AC7-78F6840DAE57}" type="datetimeFigureOut">
              <a:rPr lang="en-US" smtClean="0"/>
              <a:pPr/>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DBA9C-BF75-DE4B-8AC7-78F6840DAE57}" type="datetimeFigureOut">
              <a:rPr lang="en-US" smtClean="0"/>
              <a:pPr/>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6DBA9C-BF75-DE4B-8AC7-78F6840DAE57}"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A55AD-4DEA-8449-BAFE-AF2FCD89D9FF}" type="slidenum">
              <a:rPr lang="en-US" smtClean="0"/>
              <a:pPr/>
              <a:t>‹#›</a:t>
            </a:fld>
            <a:endParaRPr lang="en-US"/>
          </a:p>
        </p:txBody>
      </p:sp>
      <p:sp>
        <p:nvSpPr>
          <p:cNvPr id="8" name="Title 1"/>
          <p:cNvSpPr>
            <a:spLocks noGrp="1"/>
          </p:cNvSpPr>
          <p:nvPr>
            <p:ph type="title"/>
          </p:nvPr>
        </p:nvSpPr>
        <p:spPr>
          <a:xfrm>
            <a:off x="457205" y="270001"/>
            <a:ext cx="3008313" cy="871538"/>
          </a:xfrm>
        </p:spPr>
        <p:txBody>
          <a:bodyPr anchor="t"/>
          <a:lstStyle>
            <a:lvl1pPr algn="l">
              <a:lnSpc>
                <a:spcPts val="2000"/>
              </a:lnSpc>
              <a:defRPr sz="2000" b="1"/>
            </a:lvl1pPr>
          </a:lstStyle>
          <a:p>
            <a:r>
              <a:rPr lang="ga-IE" dirty="0"/>
              <a:t>Click to edit Master title style</a:t>
            </a:r>
            <a:endParaRPr lang="en-US" dirty="0"/>
          </a:p>
        </p:txBody>
      </p:sp>
      <p:sp>
        <p:nvSpPr>
          <p:cNvPr id="9"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10"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Tree>
  </p:cSld>
  <p:clrMapOvr>
    <a:masterClrMapping/>
  </p:clrMapOvr>
  <p:transition advClick="0" advTm="8000">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293476"/>
            <a:ext cx="5486400" cy="322820"/>
          </a:xfrm>
        </p:spPr>
        <p:txBody>
          <a:bodyPr anchor="t"/>
          <a:lstStyle>
            <a:lvl1pPr algn="l">
              <a:defRPr sz="2000" b="1"/>
            </a:lvl1pPr>
          </a:lstStyle>
          <a:p>
            <a:r>
              <a:rPr lang="ga-IE" dirty="0"/>
              <a:t>Click to edit Master title style</a:t>
            </a:r>
            <a:endParaRPr lang="en-US" dirty="0"/>
          </a:p>
        </p:txBody>
      </p:sp>
      <p:sp>
        <p:nvSpPr>
          <p:cNvPr id="3" name="Picture Placeholder 2"/>
          <p:cNvSpPr>
            <a:spLocks noGrp="1"/>
          </p:cNvSpPr>
          <p:nvPr>
            <p:ph type="pic" idx="1"/>
          </p:nvPr>
        </p:nvSpPr>
        <p:spPr>
          <a:xfrm>
            <a:off x="450004" y="810000"/>
            <a:ext cx="8034973"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0000" y="59496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976DBA9C-BF75-DE4B-8AC7-78F6840DAE57}"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000" y="2225524"/>
            <a:ext cx="7772400" cy="1021556"/>
          </a:xfrm>
        </p:spPr>
        <p:txBody>
          <a:bodyPr anchor="t">
            <a:noAutofit/>
          </a:bodyPr>
          <a:lstStyle>
            <a:lvl1pPr algn="l">
              <a:lnSpc>
                <a:spcPts val="3600"/>
              </a:lnSpc>
              <a:defRPr sz="4000" b="1" cap="all"/>
            </a:lvl1pPr>
          </a:lstStyle>
          <a:p>
            <a:r>
              <a:rPr lang="ga-IE" dirty="0"/>
              <a:t>Click to edit Master title</a:t>
            </a:r>
            <a:endParaRPr lang="en-US" dirty="0"/>
          </a:p>
        </p:txBody>
      </p:sp>
      <p:sp>
        <p:nvSpPr>
          <p:cNvPr id="3" name="Text Placeholder 2"/>
          <p:cNvSpPr>
            <a:spLocks noGrp="1"/>
          </p:cNvSpPr>
          <p:nvPr>
            <p:ph type="body" idx="1"/>
          </p:nvPr>
        </p:nvSpPr>
        <p:spPr>
          <a:xfrm>
            <a:off x="450000" y="1890000"/>
            <a:ext cx="7772400" cy="405000"/>
          </a:xfrm>
        </p:spPr>
        <p:txBody>
          <a:bodyPr anchor="t">
            <a:noAutofit/>
          </a:bodyPr>
          <a:lstStyle>
            <a:lvl1pPr marL="0" indent="0">
              <a:buNone/>
              <a:defRPr sz="2000" spc="-50">
                <a:solidFill>
                  <a:schemeClr val="tx1"/>
                </a:solidFill>
                <a:latin typeface="Rockwell"/>
                <a:cs typeface="Rockwe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sp>
        <p:nvSpPr>
          <p:cNvPr id="4" name="Date Placeholder 3"/>
          <p:cNvSpPr>
            <a:spLocks noGrp="1"/>
          </p:cNvSpPr>
          <p:nvPr>
            <p:ph type="dt" sz="half" idx="10"/>
          </p:nvPr>
        </p:nvSpPr>
        <p:spPr/>
        <p:txBody>
          <a:bodyPr/>
          <a:lstStyle/>
          <a:p>
            <a:fld id="{976DBA9C-BF75-DE4B-8AC7-78F6840DAE57}"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 </a:t>
            </a:r>
            <a:endParaRPr lang="en-US" dirty="0"/>
          </a:p>
        </p:txBody>
      </p:sp>
      <p:sp>
        <p:nvSpPr>
          <p:cNvPr id="3" name="Content Placeholder 2"/>
          <p:cNvSpPr>
            <a:spLocks noGrp="1"/>
          </p:cNvSpPr>
          <p:nvPr>
            <p:ph sz="half" idx="1"/>
          </p:nvPr>
        </p:nvSpPr>
        <p:spPr>
          <a:xfrm>
            <a:off x="457200" y="1200151"/>
            <a:ext cx="4038600" cy="3394472"/>
          </a:xfrm>
        </p:spPr>
        <p:txBody>
          <a:bodyPr/>
          <a:lstStyle>
            <a:lvl1pPr>
              <a:lnSpc>
                <a:spcPct val="100000"/>
              </a:lnSpc>
              <a:spcAft>
                <a:spcPts val="0"/>
              </a:spcAft>
              <a:defRPr sz="2800"/>
            </a:lvl1pPr>
            <a:lvl2pPr>
              <a:lnSpc>
                <a:spcPct val="100000"/>
              </a:lnSpc>
              <a:spcAft>
                <a:spcPts val="0"/>
              </a:spcAft>
              <a:defRPr sz="2400"/>
            </a:lvl2pPr>
            <a:lvl3pPr>
              <a:lnSpc>
                <a:spcPct val="100000"/>
              </a:lnSpc>
              <a:spcAft>
                <a:spcPts val="0"/>
              </a:spcAft>
              <a:defRPr sz="2000"/>
            </a:lvl3pPr>
            <a:lvl4pPr>
              <a:lnSpc>
                <a:spcPct val="100000"/>
              </a:lnSpc>
              <a:spcAft>
                <a:spcPts val="0"/>
              </a:spcAft>
              <a:defRPr sz="1800"/>
            </a:lvl4pPr>
            <a:lvl5pPr>
              <a:lnSpc>
                <a:spcPct val="100000"/>
              </a:lnSpc>
              <a:spcAft>
                <a:spcPts val="0"/>
              </a:spcAft>
              <a:defRPr sz="1800"/>
            </a:lvl5pPr>
            <a:lvl6pPr>
              <a:defRPr sz="1800"/>
            </a:lvl6pPr>
            <a:lvl7pPr>
              <a:defRPr sz="1800"/>
            </a:lvl7pPr>
            <a:lvl8pPr>
              <a:defRPr sz="1800"/>
            </a:lvl8pPr>
            <a:lvl9pPr>
              <a:defRPr sz="1800"/>
            </a:lvl9pPr>
          </a:lstStyle>
          <a:p>
            <a:pPr lvl="0"/>
            <a:r>
              <a:rPr lang="ga-IE" dirty="0"/>
              <a:t>Click to edit Master text </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lnSpc>
                <a:spcPct val="100000"/>
              </a:lnSpc>
              <a:spcAft>
                <a:spcPts val="0"/>
              </a:spcAft>
              <a:defRPr sz="2800"/>
            </a:lvl1pPr>
            <a:lvl2pPr>
              <a:lnSpc>
                <a:spcPct val="100000"/>
              </a:lnSpc>
              <a:spcAft>
                <a:spcPts val="0"/>
              </a:spcAft>
              <a:defRPr sz="2400"/>
            </a:lvl2pPr>
            <a:lvl3pPr>
              <a:lnSpc>
                <a:spcPct val="100000"/>
              </a:lnSpc>
              <a:spcAft>
                <a:spcPts val="0"/>
              </a:spcAft>
              <a:defRPr sz="2000"/>
            </a:lvl3pPr>
            <a:lvl4pPr>
              <a:lnSpc>
                <a:spcPct val="100000"/>
              </a:lnSpc>
              <a:spcAft>
                <a:spcPts val="0"/>
              </a:spcAft>
              <a:defRPr sz="1800"/>
            </a:lvl4pPr>
            <a:lvl5pPr>
              <a:lnSpc>
                <a:spcPct val="100000"/>
              </a:lnSpc>
              <a:spcAft>
                <a:spcPts val="0"/>
              </a:spcAft>
              <a:defRPr sz="1800"/>
            </a:lvl5pPr>
            <a:lvl6pPr>
              <a:defRPr sz="1800"/>
            </a:lvl6pPr>
            <a:lvl7pPr>
              <a:defRPr sz="1800"/>
            </a:lvl7pPr>
            <a:lvl8pPr>
              <a:defRPr sz="1800"/>
            </a:lvl8pPr>
            <a:lvl9pPr>
              <a:defRPr sz="1800"/>
            </a:lvl9pPr>
          </a:lstStyle>
          <a:p>
            <a:pPr lvl="0"/>
            <a:r>
              <a:rPr lang="ga-IE" dirty="0"/>
              <a:t>Click to edit Master text </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5" name="Date Placeholder 4"/>
          <p:cNvSpPr>
            <a:spLocks noGrp="1"/>
          </p:cNvSpPr>
          <p:nvPr>
            <p:ph type="dt" sz="half" idx="10"/>
          </p:nvPr>
        </p:nvSpPr>
        <p:spPr/>
        <p:txBody>
          <a:bodyPr/>
          <a:lstStyle/>
          <a:p>
            <a:fld id="{976DBA9C-BF75-DE4B-8AC7-78F6840DAE57}"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dirty="0"/>
              <a:t>Click to edit Master title</a:t>
            </a:r>
            <a:endParaRPr lang="en-US" dirty="0"/>
          </a:p>
        </p:txBody>
      </p:sp>
      <p:sp>
        <p:nvSpPr>
          <p:cNvPr id="3" name="Text Placeholder 2"/>
          <p:cNvSpPr>
            <a:spLocks noGrp="1"/>
          </p:cNvSpPr>
          <p:nvPr>
            <p:ph type="body" idx="1"/>
          </p:nvPr>
        </p:nvSpPr>
        <p:spPr>
          <a:xfrm>
            <a:off x="457200" y="1151335"/>
            <a:ext cx="4040188" cy="479822"/>
          </a:xfrm>
        </p:spPr>
        <p:txBody>
          <a:bodyPr anchor="t"/>
          <a:lstStyle>
            <a:lvl1pPr marL="0" indent="0">
              <a:lnSpc>
                <a:spcPts val="2200"/>
              </a:lnSpc>
              <a:buNone/>
              <a:defRPr sz="2400" b="1" cap="none">
                <a:solidFill>
                  <a:schemeClr val="accent2"/>
                </a:solidFill>
                <a:latin typeface="Rockwell"/>
                <a:cs typeface="Rockwe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a:t>
            </a:r>
          </a:p>
        </p:txBody>
      </p:sp>
      <p:sp>
        <p:nvSpPr>
          <p:cNvPr id="4" name="Content Placeholder 3"/>
          <p:cNvSpPr>
            <a:spLocks noGrp="1"/>
          </p:cNvSpPr>
          <p:nvPr>
            <p:ph sz="half" idx="2"/>
          </p:nvPr>
        </p:nvSpPr>
        <p:spPr>
          <a:xfrm>
            <a:off x="457200" y="1404000"/>
            <a:ext cx="4040188" cy="2963466"/>
          </a:xfrm>
        </p:spPr>
        <p:txBody>
          <a:bodyPr/>
          <a:lstStyle>
            <a:lvl1pPr>
              <a:lnSpc>
                <a:spcPct val="100000"/>
              </a:lnSpc>
              <a:spcBef>
                <a:spcPts val="0"/>
              </a:spcBef>
              <a:spcAft>
                <a:spcPts val="0"/>
              </a:spcAft>
              <a:defRPr sz="2400"/>
            </a:lvl1pPr>
            <a:lvl2pPr>
              <a:lnSpc>
                <a:spcPct val="100000"/>
              </a:lnSpc>
              <a:spcBef>
                <a:spcPts val="0"/>
              </a:spcBef>
              <a:spcAft>
                <a:spcPts val="0"/>
              </a:spcAft>
              <a:defRPr sz="2000"/>
            </a:lvl2pPr>
            <a:lvl3pPr>
              <a:lnSpc>
                <a:spcPct val="100000"/>
              </a:lnSpc>
              <a:spcBef>
                <a:spcPts val="0"/>
              </a:spcBef>
              <a:spcAft>
                <a:spcPts val="0"/>
              </a:spcAft>
              <a:defRPr sz="1800"/>
            </a:lvl3pPr>
            <a:lvl4pPr>
              <a:lnSpc>
                <a:spcPct val="100000"/>
              </a:lnSpc>
              <a:spcBef>
                <a:spcPts val="0"/>
              </a:spcBef>
              <a:spcAft>
                <a:spcPts val="0"/>
              </a:spcAft>
              <a:defRPr sz="1600"/>
            </a:lvl4pPr>
            <a:lvl5pPr>
              <a:lnSpc>
                <a:spcPct val="100000"/>
              </a:lnSpc>
              <a:spcBef>
                <a:spcPts val="0"/>
              </a:spcBef>
              <a:spcAft>
                <a:spcPts val="0"/>
              </a:spcAft>
              <a:defRPr sz="1600"/>
            </a:lvl5pPr>
            <a:lvl6pPr>
              <a:defRPr sz="1600"/>
            </a:lvl6pPr>
            <a:lvl7pPr>
              <a:defRPr sz="1600"/>
            </a:lvl7pPr>
            <a:lvl8pPr>
              <a:defRPr sz="1600"/>
            </a:lvl8pPr>
            <a:lvl9pPr>
              <a:defRPr sz="16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5" name="Text Placeholder 4"/>
          <p:cNvSpPr>
            <a:spLocks noGrp="1"/>
          </p:cNvSpPr>
          <p:nvPr>
            <p:ph type="body" sz="quarter" idx="3"/>
          </p:nvPr>
        </p:nvSpPr>
        <p:spPr>
          <a:xfrm>
            <a:off x="4645030" y="1151335"/>
            <a:ext cx="4041775" cy="479822"/>
          </a:xfrm>
        </p:spPr>
        <p:txBody>
          <a:bodyPr anchor="t"/>
          <a:lstStyle>
            <a:lvl1pPr marL="0" indent="0">
              <a:lnSpc>
                <a:spcPts val="2200"/>
              </a:lnSpc>
              <a:buNone/>
              <a:defRPr sz="2400" b="1" cap="none">
                <a:solidFill>
                  <a:schemeClr val="accent2"/>
                </a:solidFill>
                <a:latin typeface="Rockwell"/>
                <a:cs typeface="Rockwe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a:t>
            </a:r>
          </a:p>
        </p:txBody>
      </p:sp>
      <p:sp>
        <p:nvSpPr>
          <p:cNvPr id="6" name="Content Placeholder 5"/>
          <p:cNvSpPr>
            <a:spLocks noGrp="1"/>
          </p:cNvSpPr>
          <p:nvPr>
            <p:ph sz="quarter" idx="4"/>
          </p:nvPr>
        </p:nvSpPr>
        <p:spPr>
          <a:xfrm>
            <a:off x="4645030" y="1404000"/>
            <a:ext cx="4041775" cy="2963466"/>
          </a:xfrm>
        </p:spPr>
        <p:txBody>
          <a:bodyPr/>
          <a:lstStyle>
            <a:lvl1pPr>
              <a:lnSpc>
                <a:spcPct val="100000"/>
              </a:lnSpc>
              <a:spcBef>
                <a:spcPts val="0"/>
              </a:spcBef>
              <a:spcAft>
                <a:spcPts val="0"/>
              </a:spcAft>
              <a:defRPr sz="2400"/>
            </a:lvl1pPr>
            <a:lvl2pPr>
              <a:lnSpc>
                <a:spcPct val="100000"/>
              </a:lnSpc>
              <a:spcBef>
                <a:spcPts val="0"/>
              </a:spcBef>
              <a:spcAft>
                <a:spcPts val="0"/>
              </a:spcAft>
              <a:defRPr sz="2000"/>
            </a:lvl2pPr>
            <a:lvl3pPr>
              <a:lnSpc>
                <a:spcPct val="100000"/>
              </a:lnSpc>
              <a:spcBef>
                <a:spcPts val="0"/>
              </a:spcBef>
              <a:spcAft>
                <a:spcPts val="0"/>
              </a:spcAft>
              <a:defRPr sz="1800"/>
            </a:lvl3pPr>
            <a:lvl4pPr>
              <a:lnSpc>
                <a:spcPct val="100000"/>
              </a:lnSpc>
              <a:spcBef>
                <a:spcPts val="0"/>
              </a:spcBef>
              <a:spcAft>
                <a:spcPts val="0"/>
              </a:spcAft>
              <a:defRPr sz="1600"/>
            </a:lvl4pPr>
            <a:lvl5pPr>
              <a:lnSpc>
                <a:spcPct val="100000"/>
              </a:lnSpc>
              <a:spcBef>
                <a:spcPts val="0"/>
              </a:spcBef>
              <a:spcAft>
                <a:spcPts val="0"/>
              </a:spcAft>
              <a:defRPr sz="1600"/>
            </a:lvl5pPr>
            <a:lvl6pPr>
              <a:defRPr sz="1600"/>
            </a:lvl6pPr>
            <a:lvl7pPr>
              <a:defRPr sz="1600"/>
            </a:lvl7pPr>
            <a:lvl8pPr>
              <a:defRPr sz="1600"/>
            </a:lvl8pPr>
            <a:lvl9pPr>
              <a:defRPr sz="16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7" name="Date Placeholder 6"/>
          <p:cNvSpPr>
            <a:spLocks noGrp="1"/>
          </p:cNvSpPr>
          <p:nvPr>
            <p:ph type="dt" sz="half" idx="10"/>
          </p:nvPr>
        </p:nvSpPr>
        <p:spPr/>
        <p:txBody>
          <a:bodyPr/>
          <a:lstStyle/>
          <a:p>
            <a:fld id="{976DBA9C-BF75-DE4B-8AC7-78F6840DAE57}" type="datetimeFigureOut">
              <a:rPr lang="en-US" smtClean="0"/>
              <a:pPr/>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a:t>
            </a:r>
            <a:endParaRPr lang="en-US" dirty="0"/>
          </a:p>
        </p:txBody>
      </p:sp>
      <p:sp>
        <p:nvSpPr>
          <p:cNvPr id="3" name="Date Placeholder 2"/>
          <p:cNvSpPr>
            <a:spLocks noGrp="1"/>
          </p:cNvSpPr>
          <p:nvPr>
            <p:ph type="dt" sz="half" idx="10"/>
          </p:nvPr>
        </p:nvSpPr>
        <p:spPr/>
        <p:txBody>
          <a:bodyPr/>
          <a:lstStyle/>
          <a:p>
            <a:fld id="{976DBA9C-BF75-DE4B-8AC7-78F6840DAE57}" type="datetimeFigureOut">
              <a:rPr lang="en-US" smtClean="0"/>
              <a:pPr/>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DBA9C-BF75-DE4B-8AC7-78F6840DAE57}" type="datetimeFigureOut">
              <a:rPr lang="en-US" smtClean="0"/>
              <a:pPr/>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0001"/>
            <a:ext cx="3008313" cy="871538"/>
          </a:xfrm>
        </p:spPr>
        <p:txBody>
          <a:bodyPr anchor="t"/>
          <a:lstStyle>
            <a:lvl1pPr algn="l">
              <a:lnSpc>
                <a:spcPts val="2000"/>
              </a:lnSpc>
              <a:defRPr sz="2000" b="1"/>
            </a:lvl1pPr>
          </a:lstStyle>
          <a:p>
            <a:r>
              <a:rPr lang="ga-IE" dirty="0"/>
              <a:t>Click to edit Master title style</a:t>
            </a:r>
            <a:endParaRPr lang="en-US" dirty="0"/>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dirty="0"/>
              <a:t>Click to edit Master text</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976DBA9C-BF75-DE4B-8AC7-78F6840DAE57}"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A55AD-4DEA-8449-BAFE-AF2FCD89D9FF}" type="slidenum">
              <a:rPr lang="en-US" smtClean="0"/>
              <a:pPr/>
              <a:t>‹#›</a:t>
            </a:fld>
            <a:endParaRPr lang="en-US"/>
          </a:p>
        </p:txBody>
      </p:sp>
    </p:spTree>
  </p:cSld>
  <p:clrMapOvr>
    <a:masterClrMapping/>
  </p:clrMapOvr>
  <p:transition advClick="0" advTm="8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23019-CDA9-2C44-BB76-F22D55BC3C41}" type="datetimeFigureOut">
              <a:rPr lang="en-US" smtClean="0"/>
              <a:pPr/>
              <a:t>2/1/2019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369CB-4FE2-8C4E-A708-97C88A8BF3E1}" type="slidenum">
              <a:rPr lang="en-US" smtClean="0"/>
              <a:pPr/>
              <a:t>‹#›</a:t>
            </a:fld>
            <a:endParaRPr lang="en-US"/>
          </a:p>
        </p:txBody>
      </p:sp>
    </p:spTree>
    <p:extLst>
      <p:ext uri="{BB962C8B-B14F-4D97-AF65-F5344CB8AC3E}">
        <p14:creationId xmlns:p14="http://schemas.microsoft.com/office/powerpoint/2010/main" val="4053932404"/>
      </p:ext>
    </p:extLst>
  </p:cSld>
  <p:clrMapOvr>
    <a:masterClrMapping/>
  </p:clrMapOvr>
  <p:transition advClick="0" advTm="8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jpeg"/><Relationship Id="rId5" Type="http://schemas.openxmlformats.org/officeDocument/2006/relationships/slideLayout" Target="../slideLayouts/slideLayout15.xml"/><Relationship Id="rId10" Type="http://schemas.openxmlformats.org/officeDocument/2006/relationships/image" Target="../media/image3.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jpeg"/><Relationship Id="rId5" Type="http://schemas.openxmlformats.org/officeDocument/2006/relationships/slideLayout" Target="../slideLayouts/slideLayout23.xml"/><Relationship Id="rId10" Type="http://schemas.openxmlformats.org/officeDocument/2006/relationships/image" Target="../media/image5.jpe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Wheat_icon.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07482" y="-2"/>
            <a:ext cx="3836518" cy="4293900"/>
          </a:xfrm>
          <a:prstGeom prst="rect">
            <a:avLst/>
          </a:prstGeom>
        </p:spPr>
      </p:pic>
      <p:sp>
        <p:nvSpPr>
          <p:cNvPr id="2" name="Title Placeholder 1"/>
          <p:cNvSpPr>
            <a:spLocks noGrp="1"/>
          </p:cNvSpPr>
          <p:nvPr>
            <p:ph type="title"/>
          </p:nvPr>
        </p:nvSpPr>
        <p:spPr>
          <a:xfrm>
            <a:off x="450000" y="540000"/>
            <a:ext cx="8229600" cy="675000"/>
          </a:xfrm>
          <a:prstGeom prst="rect">
            <a:avLst/>
          </a:prstGeom>
        </p:spPr>
        <p:txBody>
          <a:bodyPr vert="horz" lIns="0" tIns="0" rIns="0" bIns="0" rtlCol="0" anchor="t">
            <a:noAutofit/>
          </a:bodyPr>
          <a:lstStyle/>
          <a:p>
            <a:r>
              <a:rPr lang="ga-IE" dirty="0"/>
              <a:t>Click to edit Master titlE</a:t>
            </a:r>
            <a:endParaRPr lang="en-US" dirty="0"/>
          </a:p>
        </p:txBody>
      </p:sp>
      <p:sp>
        <p:nvSpPr>
          <p:cNvPr id="3" name="Text Placeholder 2"/>
          <p:cNvSpPr>
            <a:spLocks noGrp="1"/>
          </p:cNvSpPr>
          <p:nvPr>
            <p:ph type="body" idx="1"/>
          </p:nvPr>
        </p:nvSpPr>
        <p:spPr>
          <a:xfrm>
            <a:off x="450000" y="1080001"/>
            <a:ext cx="8229600" cy="3394472"/>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6DBA9C-BF75-DE4B-8AC7-78F6840DAE57}" type="datetimeFigureOut">
              <a:rPr lang="en-US" smtClean="0"/>
              <a:pPr/>
              <a:t>2/1/2019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AA55AD-4DEA-8449-BAFE-AF2FCD89D9FF}" type="slidenum">
              <a:rPr lang="en-US" smtClean="0"/>
              <a:pPr/>
              <a:t>‹#›</a:t>
            </a:fld>
            <a:endParaRPr lang="en-US"/>
          </a:p>
        </p:txBody>
      </p:sp>
      <p:pic>
        <p:nvPicPr>
          <p:cNvPr id="8" name="Picture 7" descr="footer.jpg"/>
          <p:cNvPicPr>
            <a:picLocks/>
          </p:cNvPicPr>
          <p:nvPr/>
        </p:nvPicPr>
        <p:blipFill>
          <a:blip r:embed="rId13" cstate="email">
            <a:extLst>
              <a:ext uri="{28A0092B-C50C-407E-A947-70E740481C1C}">
                <a14:useLocalDpi xmlns:a14="http://schemas.microsoft.com/office/drawing/2010/main"/>
              </a:ext>
            </a:extLst>
          </a:blip>
          <a:stretch>
            <a:fillRect/>
          </a:stretch>
        </p:blipFill>
        <p:spPr>
          <a:xfrm>
            <a:off x="0" y="4447709"/>
            <a:ext cx="9152355" cy="72237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9" r:id="rId9"/>
    <p:sldLayoutId id="2147483700" r:id="rId10"/>
  </p:sldLayoutIdLst>
  <p:transition advClick="0" advTm="8000">
    <p:dissolve/>
  </p:transition>
  <p:txStyles>
    <p:titleStyle>
      <a:lvl1pPr algn="l" defTabSz="457200" rtl="0" eaLnBrk="1" latinLnBrk="0" hangingPunct="1">
        <a:lnSpc>
          <a:spcPts val="3600"/>
        </a:lnSpc>
        <a:spcBef>
          <a:spcPct val="0"/>
        </a:spcBef>
        <a:buNone/>
        <a:defRPr sz="4000" b="1" i="0" kern="1200" cap="all" spc="-50">
          <a:solidFill>
            <a:schemeClr val="bg2"/>
          </a:solidFill>
          <a:latin typeface="Arial"/>
          <a:ea typeface="+mj-ea"/>
          <a:cs typeface="Arial"/>
        </a:defRPr>
      </a:lvl1pPr>
    </p:titleStyle>
    <p:bodyStyle>
      <a:lvl1pPr marL="176213" indent="-176213" algn="l" defTabSz="457200" rtl="0" eaLnBrk="1" latinLnBrk="0" hangingPunct="1">
        <a:lnSpc>
          <a:spcPct val="100000"/>
        </a:lnSpc>
        <a:spcBef>
          <a:spcPts val="0"/>
        </a:spcBef>
        <a:spcAft>
          <a:spcPts val="0"/>
        </a:spcAft>
        <a:buClr>
          <a:schemeClr val="bg2"/>
        </a:buClr>
        <a:buFont typeface="Arial"/>
        <a:buChar char="•"/>
        <a:defRPr sz="3200" b="0" i="0" kern="1200">
          <a:solidFill>
            <a:schemeClr val="tx1"/>
          </a:solidFill>
          <a:latin typeface="Arial"/>
          <a:ea typeface="+mn-ea"/>
          <a:cs typeface="Arial"/>
        </a:defRPr>
      </a:lvl1pPr>
      <a:lvl2pPr marL="536575" indent="-176213" algn="l" defTabSz="457200" rtl="0" eaLnBrk="1" latinLnBrk="0" hangingPunct="1">
        <a:lnSpc>
          <a:spcPct val="100000"/>
        </a:lnSpc>
        <a:spcBef>
          <a:spcPts val="0"/>
        </a:spcBef>
        <a:spcAft>
          <a:spcPts val="0"/>
        </a:spcAft>
        <a:buClr>
          <a:schemeClr val="bg2"/>
        </a:buClr>
        <a:buFont typeface="Arial"/>
        <a:buChar char="•"/>
        <a:defRPr sz="2800" b="0" i="0" kern="1200">
          <a:solidFill>
            <a:schemeClr val="tx1"/>
          </a:solidFill>
          <a:latin typeface="Arial"/>
          <a:ea typeface="+mn-ea"/>
          <a:cs typeface="Arial"/>
        </a:defRPr>
      </a:lvl2pPr>
      <a:lvl3pPr marL="985838" indent="-177800" algn="l" defTabSz="457200" rtl="0" eaLnBrk="1" latinLnBrk="0" hangingPunct="1">
        <a:lnSpc>
          <a:spcPct val="100000"/>
        </a:lnSpc>
        <a:spcBef>
          <a:spcPts val="0"/>
        </a:spcBef>
        <a:spcAft>
          <a:spcPts val="0"/>
        </a:spcAft>
        <a:buClr>
          <a:schemeClr val="bg2"/>
        </a:buClr>
        <a:buFont typeface="Arial"/>
        <a:buChar char="•"/>
        <a:defRPr sz="2400" b="0" i="0" kern="1200">
          <a:solidFill>
            <a:schemeClr val="tx1"/>
          </a:solidFill>
          <a:latin typeface="Arial"/>
          <a:ea typeface="+mn-ea"/>
          <a:cs typeface="Arial"/>
        </a:defRPr>
      </a:lvl3pPr>
      <a:lvl4pPr marL="1433513" indent="-176213" algn="l" defTabSz="457200" rtl="0" eaLnBrk="1" latinLnBrk="0" hangingPunct="1">
        <a:lnSpc>
          <a:spcPct val="100000"/>
        </a:lnSpc>
        <a:spcBef>
          <a:spcPts val="0"/>
        </a:spcBef>
        <a:spcAft>
          <a:spcPts val="0"/>
        </a:spcAft>
        <a:buClr>
          <a:schemeClr val="bg2"/>
        </a:buClr>
        <a:buFont typeface="Arial"/>
        <a:buChar char="•"/>
        <a:defRPr sz="2000" b="0" i="0" kern="1200">
          <a:solidFill>
            <a:schemeClr val="tx1"/>
          </a:solidFill>
          <a:latin typeface="Arial"/>
          <a:ea typeface="+mn-ea"/>
          <a:cs typeface="Arial"/>
        </a:defRPr>
      </a:lvl4pPr>
      <a:lvl5pPr marL="1793875" indent="-176213" algn="l" defTabSz="457200" rtl="0" eaLnBrk="1" latinLnBrk="0" hangingPunct="1">
        <a:lnSpc>
          <a:spcPct val="100000"/>
        </a:lnSpc>
        <a:spcBef>
          <a:spcPts val="0"/>
        </a:spcBef>
        <a:spcAft>
          <a:spcPts val="0"/>
        </a:spcAft>
        <a:buClr>
          <a:schemeClr val="bg2"/>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icrobes_icon.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65320" y="0"/>
            <a:ext cx="4678680" cy="3927348"/>
          </a:xfrm>
          <a:prstGeom prst="rect">
            <a:avLst/>
          </a:prstGeom>
        </p:spPr>
      </p:pic>
      <p:sp>
        <p:nvSpPr>
          <p:cNvPr id="2" name="Title Placeholder 1"/>
          <p:cNvSpPr>
            <a:spLocks noGrp="1"/>
          </p:cNvSpPr>
          <p:nvPr>
            <p:ph type="title"/>
          </p:nvPr>
        </p:nvSpPr>
        <p:spPr>
          <a:xfrm>
            <a:off x="450000" y="540000"/>
            <a:ext cx="8229600" cy="675000"/>
          </a:xfrm>
          <a:prstGeom prst="rect">
            <a:avLst/>
          </a:prstGeom>
        </p:spPr>
        <p:txBody>
          <a:bodyPr vert="horz" lIns="0" tIns="0" rIns="0" bIns="0" rtlCol="0" anchor="t">
            <a:noAutofit/>
          </a:bodyPr>
          <a:lstStyle/>
          <a:p>
            <a:r>
              <a:rPr lang="ga-IE" dirty="0"/>
              <a:t>Click to edit Master title</a:t>
            </a:r>
            <a:endParaRPr lang="en-US" dirty="0"/>
          </a:p>
        </p:txBody>
      </p:sp>
      <p:sp>
        <p:nvSpPr>
          <p:cNvPr id="3" name="Text Placeholder 2"/>
          <p:cNvSpPr>
            <a:spLocks noGrp="1"/>
          </p:cNvSpPr>
          <p:nvPr>
            <p:ph type="body" idx="1"/>
          </p:nvPr>
        </p:nvSpPr>
        <p:spPr>
          <a:xfrm>
            <a:off x="450000" y="1080001"/>
            <a:ext cx="8229600" cy="3394472"/>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6DBA9C-BF75-DE4B-8AC7-78F6840DAE57}" type="datetimeFigureOut">
              <a:rPr lang="en-US" smtClean="0"/>
              <a:pPr/>
              <a:t>2/1/2019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AA55AD-4DEA-8449-BAFE-AF2FCD89D9FF}" type="slidenum">
              <a:rPr lang="en-US" smtClean="0"/>
              <a:pPr/>
              <a:t>‹#›</a:t>
            </a:fld>
            <a:endParaRPr lang="en-US"/>
          </a:p>
        </p:txBody>
      </p:sp>
      <p:pic>
        <p:nvPicPr>
          <p:cNvPr id="8" name="Picture 7" descr="footer.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4606457"/>
            <a:ext cx="9144000" cy="541782"/>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ransition advClick="0" advTm="8000">
    <p:dissolve/>
  </p:transition>
  <p:txStyles>
    <p:titleStyle>
      <a:lvl1pPr algn="l" defTabSz="457200" rtl="0" eaLnBrk="1" latinLnBrk="0" hangingPunct="1">
        <a:lnSpc>
          <a:spcPts val="3600"/>
        </a:lnSpc>
        <a:spcBef>
          <a:spcPct val="0"/>
        </a:spcBef>
        <a:buNone/>
        <a:defRPr sz="4000" b="1" i="0" kern="1200" cap="all" spc="-40">
          <a:solidFill>
            <a:schemeClr val="bg2"/>
          </a:solidFill>
          <a:latin typeface="Arial"/>
          <a:ea typeface="+mj-ea"/>
          <a:cs typeface="Arial"/>
        </a:defRPr>
      </a:lvl1pPr>
    </p:titleStyle>
    <p:bodyStyle>
      <a:lvl1pPr marL="176213" indent="-176213" algn="l" defTabSz="457200" rtl="0" eaLnBrk="1" latinLnBrk="0" hangingPunct="1">
        <a:lnSpc>
          <a:spcPct val="100000"/>
        </a:lnSpc>
        <a:spcBef>
          <a:spcPts val="0"/>
        </a:spcBef>
        <a:spcAft>
          <a:spcPts val="0"/>
        </a:spcAft>
        <a:buClr>
          <a:schemeClr val="bg2"/>
        </a:buClr>
        <a:buFont typeface="Arial"/>
        <a:buChar char="•"/>
        <a:defRPr sz="3200" b="0" i="0" kern="1200">
          <a:solidFill>
            <a:schemeClr val="tx1"/>
          </a:solidFill>
          <a:latin typeface="Arial"/>
          <a:ea typeface="+mn-ea"/>
          <a:cs typeface="Arial"/>
        </a:defRPr>
      </a:lvl1pPr>
      <a:lvl2pPr marL="536575" indent="-176213" algn="l" defTabSz="457200" rtl="0" eaLnBrk="1" latinLnBrk="0" hangingPunct="1">
        <a:lnSpc>
          <a:spcPct val="100000"/>
        </a:lnSpc>
        <a:spcBef>
          <a:spcPts val="0"/>
        </a:spcBef>
        <a:spcAft>
          <a:spcPts val="0"/>
        </a:spcAft>
        <a:buClr>
          <a:schemeClr val="bg2"/>
        </a:buClr>
        <a:buFont typeface="Arial"/>
        <a:buChar char="•"/>
        <a:defRPr sz="2800" b="0" i="0" kern="1200">
          <a:solidFill>
            <a:schemeClr val="tx1"/>
          </a:solidFill>
          <a:latin typeface="Arial"/>
          <a:ea typeface="+mn-ea"/>
          <a:cs typeface="Arial"/>
        </a:defRPr>
      </a:lvl2pPr>
      <a:lvl3pPr marL="985838" indent="-177800" algn="l" defTabSz="457200" rtl="0" eaLnBrk="1" latinLnBrk="0" hangingPunct="1">
        <a:lnSpc>
          <a:spcPct val="100000"/>
        </a:lnSpc>
        <a:spcBef>
          <a:spcPts val="0"/>
        </a:spcBef>
        <a:spcAft>
          <a:spcPts val="0"/>
        </a:spcAft>
        <a:buClr>
          <a:schemeClr val="bg2"/>
        </a:buClr>
        <a:buFont typeface="Arial"/>
        <a:buChar char="•"/>
        <a:defRPr sz="2400" b="0" i="0" kern="1200">
          <a:solidFill>
            <a:schemeClr val="tx1"/>
          </a:solidFill>
          <a:latin typeface="Arial"/>
          <a:ea typeface="+mn-ea"/>
          <a:cs typeface="Arial"/>
        </a:defRPr>
      </a:lvl3pPr>
      <a:lvl4pPr marL="1433513" indent="-176213" algn="l" defTabSz="457200" rtl="0" eaLnBrk="1" latinLnBrk="0" hangingPunct="1">
        <a:lnSpc>
          <a:spcPct val="100000"/>
        </a:lnSpc>
        <a:spcBef>
          <a:spcPts val="0"/>
        </a:spcBef>
        <a:spcAft>
          <a:spcPts val="0"/>
        </a:spcAft>
        <a:buClr>
          <a:schemeClr val="bg2"/>
        </a:buClr>
        <a:buFont typeface="Arial"/>
        <a:buChar char="•"/>
        <a:defRPr sz="2000" b="0" i="0" kern="1200">
          <a:solidFill>
            <a:schemeClr val="tx1"/>
          </a:solidFill>
          <a:latin typeface="Arial"/>
          <a:ea typeface="+mn-ea"/>
          <a:cs typeface="Arial"/>
        </a:defRPr>
      </a:lvl4pPr>
      <a:lvl5pPr marL="1793875" indent="-176213" algn="l" defTabSz="457200" rtl="0" eaLnBrk="1" latinLnBrk="0" hangingPunct="1">
        <a:lnSpc>
          <a:spcPct val="100000"/>
        </a:lnSpc>
        <a:spcBef>
          <a:spcPts val="0"/>
        </a:spcBef>
        <a:spcAft>
          <a:spcPts val="0"/>
        </a:spcAft>
        <a:buClr>
          <a:schemeClr val="bg2"/>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process_Icon.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65320" y="0"/>
            <a:ext cx="4678680" cy="3931920"/>
          </a:xfrm>
          <a:prstGeom prst="rect">
            <a:avLst/>
          </a:prstGeom>
        </p:spPr>
      </p:pic>
      <p:sp>
        <p:nvSpPr>
          <p:cNvPr id="2" name="Title Placeholder 1"/>
          <p:cNvSpPr>
            <a:spLocks noGrp="1"/>
          </p:cNvSpPr>
          <p:nvPr>
            <p:ph type="title"/>
          </p:nvPr>
        </p:nvSpPr>
        <p:spPr>
          <a:xfrm>
            <a:off x="450000" y="540000"/>
            <a:ext cx="8229600" cy="675000"/>
          </a:xfrm>
          <a:prstGeom prst="rect">
            <a:avLst/>
          </a:prstGeom>
        </p:spPr>
        <p:txBody>
          <a:bodyPr vert="horz" lIns="0" tIns="0" rIns="0" bIns="0" rtlCol="0" anchor="t">
            <a:noAutofit/>
          </a:bodyPr>
          <a:lstStyle/>
          <a:p>
            <a:r>
              <a:rPr lang="ga-IE" dirty="0"/>
              <a:t>Click to edit Master title</a:t>
            </a:r>
            <a:endParaRPr lang="en-US" dirty="0"/>
          </a:p>
        </p:txBody>
      </p:sp>
      <p:sp>
        <p:nvSpPr>
          <p:cNvPr id="3" name="Text Placeholder 2"/>
          <p:cNvSpPr>
            <a:spLocks noGrp="1"/>
          </p:cNvSpPr>
          <p:nvPr>
            <p:ph type="body" idx="1"/>
          </p:nvPr>
        </p:nvSpPr>
        <p:spPr>
          <a:xfrm>
            <a:off x="450000" y="1080001"/>
            <a:ext cx="8229600" cy="3394472"/>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6DBA9C-BF75-DE4B-8AC7-78F6840DAE57}" type="datetimeFigureOut">
              <a:rPr lang="en-US" smtClean="0"/>
              <a:pPr/>
              <a:t>2/1/2019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AA55AD-4DEA-8449-BAFE-AF2FCD89D9FF}" type="slidenum">
              <a:rPr lang="en-US" smtClean="0"/>
              <a:pPr/>
              <a:t>‹#›</a:t>
            </a:fld>
            <a:endParaRPr lang="en-US"/>
          </a:p>
        </p:txBody>
      </p:sp>
      <p:pic>
        <p:nvPicPr>
          <p:cNvPr id="8" name="Picture 7" descr="footer.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4606457"/>
            <a:ext cx="9144000" cy="541782"/>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ransition advClick="0" advTm="8000">
    <p:dissolve/>
  </p:transition>
  <p:txStyles>
    <p:titleStyle>
      <a:lvl1pPr algn="l" defTabSz="457200" rtl="0" eaLnBrk="1" latinLnBrk="0" hangingPunct="1">
        <a:lnSpc>
          <a:spcPts val="3600"/>
        </a:lnSpc>
        <a:spcBef>
          <a:spcPct val="0"/>
        </a:spcBef>
        <a:buNone/>
        <a:defRPr sz="3600" b="1" i="0" kern="1200" cap="all" spc="-40">
          <a:solidFill>
            <a:schemeClr val="bg2"/>
          </a:solidFill>
          <a:latin typeface="Arial"/>
          <a:ea typeface="+mj-ea"/>
          <a:cs typeface="Arial"/>
        </a:defRPr>
      </a:lvl1pPr>
    </p:titleStyle>
    <p:bodyStyle>
      <a:lvl1pPr marL="176213" indent="-176213" algn="l" defTabSz="457200" rtl="0" eaLnBrk="1" latinLnBrk="0" hangingPunct="1">
        <a:spcBef>
          <a:spcPts val="0"/>
        </a:spcBef>
        <a:spcAft>
          <a:spcPts val="0"/>
        </a:spcAft>
        <a:buClr>
          <a:schemeClr val="bg2"/>
        </a:buClr>
        <a:buFont typeface="Arial"/>
        <a:buChar char="•"/>
        <a:defRPr sz="3200" b="0" i="0" kern="1200">
          <a:solidFill>
            <a:schemeClr val="tx1"/>
          </a:solidFill>
          <a:latin typeface="Arial"/>
          <a:ea typeface="+mn-ea"/>
          <a:cs typeface="Arial"/>
        </a:defRPr>
      </a:lvl1pPr>
      <a:lvl2pPr marL="536575" indent="-176213" algn="l" defTabSz="457200" rtl="0" eaLnBrk="1" latinLnBrk="0" hangingPunct="1">
        <a:spcBef>
          <a:spcPts val="0"/>
        </a:spcBef>
        <a:spcAft>
          <a:spcPts val="0"/>
        </a:spcAft>
        <a:buClr>
          <a:schemeClr val="bg2"/>
        </a:buClr>
        <a:buFont typeface="Arial"/>
        <a:buChar char="•"/>
        <a:defRPr sz="2800" b="0" i="0" kern="1200">
          <a:solidFill>
            <a:schemeClr val="tx1"/>
          </a:solidFill>
          <a:latin typeface="Arial"/>
          <a:ea typeface="+mn-ea"/>
          <a:cs typeface="Arial"/>
        </a:defRPr>
      </a:lvl2pPr>
      <a:lvl3pPr marL="985838" indent="-177800" algn="l" defTabSz="457200" rtl="0" eaLnBrk="1" latinLnBrk="0" hangingPunct="1">
        <a:spcBef>
          <a:spcPts val="0"/>
        </a:spcBef>
        <a:spcAft>
          <a:spcPts val="0"/>
        </a:spcAft>
        <a:buClr>
          <a:schemeClr val="bg2"/>
        </a:buClr>
        <a:buFont typeface="Arial"/>
        <a:buChar char="•"/>
        <a:defRPr sz="2400" b="0" i="0" kern="1200">
          <a:solidFill>
            <a:schemeClr val="tx1"/>
          </a:solidFill>
          <a:latin typeface="Arial"/>
          <a:ea typeface="+mn-ea"/>
          <a:cs typeface="Arial"/>
        </a:defRPr>
      </a:lvl3pPr>
      <a:lvl4pPr marL="1433513" indent="-176213" algn="l" defTabSz="457200" rtl="0" eaLnBrk="1" latinLnBrk="0" hangingPunct="1">
        <a:spcBef>
          <a:spcPts val="0"/>
        </a:spcBef>
        <a:spcAft>
          <a:spcPts val="0"/>
        </a:spcAft>
        <a:buClr>
          <a:schemeClr val="bg2"/>
        </a:buClr>
        <a:buFont typeface="Arial"/>
        <a:buChar char="•"/>
        <a:defRPr sz="2000" b="0" i="0" kern="1200">
          <a:solidFill>
            <a:schemeClr val="tx1"/>
          </a:solidFill>
          <a:latin typeface="Arial"/>
          <a:ea typeface="+mn-ea"/>
          <a:cs typeface="Arial"/>
        </a:defRPr>
      </a:lvl4pPr>
      <a:lvl5pPr marL="1793875" indent="-176213" algn="l" defTabSz="457200" rtl="0" eaLnBrk="1" latinLnBrk="0" hangingPunct="1">
        <a:spcBef>
          <a:spcPts val="0"/>
        </a:spcBef>
        <a:spcAft>
          <a:spcPts val="0"/>
        </a:spcAft>
        <a:buClr>
          <a:schemeClr val="bg2"/>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000" y="540000"/>
            <a:ext cx="8229600" cy="675000"/>
          </a:xfrm>
          <a:prstGeom prst="rect">
            <a:avLst/>
          </a:prstGeom>
        </p:spPr>
        <p:txBody>
          <a:bodyPr vert="horz" lIns="0" tIns="0" rIns="0" bIns="0" rtlCol="0" anchor="t">
            <a:noAutofit/>
          </a:bodyPr>
          <a:lstStyle/>
          <a:p>
            <a:r>
              <a:rPr lang="ga-IE" dirty="0"/>
              <a:t>Click to edit Master title</a:t>
            </a:r>
            <a:endParaRPr lang="en-US" dirty="0"/>
          </a:p>
        </p:txBody>
      </p:sp>
      <p:sp>
        <p:nvSpPr>
          <p:cNvPr id="3" name="Text Placeholder 2"/>
          <p:cNvSpPr>
            <a:spLocks noGrp="1"/>
          </p:cNvSpPr>
          <p:nvPr>
            <p:ph type="body" idx="1"/>
          </p:nvPr>
        </p:nvSpPr>
        <p:spPr>
          <a:xfrm>
            <a:off x="450000" y="1080001"/>
            <a:ext cx="8229600" cy="3394472"/>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6DBA9C-BF75-DE4B-8AC7-78F6840DAE57}" type="datetimeFigureOut">
              <a:rPr lang="en-US" smtClean="0"/>
              <a:pPr/>
              <a:t>2/1/2019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AA55AD-4DEA-8449-BAFE-AF2FCD89D9FF}" type="slidenum">
              <a:rPr lang="en-US" smtClean="0"/>
              <a:pPr/>
              <a:t>‹#›</a:t>
            </a:fld>
            <a:endParaRPr lang="en-US"/>
          </a:p>
        </p:txBody>
      </p:sp>
      <p:pic>
        <p:nvPicPr>
          <p:cNvPr id="8" name="Picture 7" descr="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06457"/>
            <a:ext cx="9144000" cy="541782"/>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transition advClick="0" advTm="8000">
    <p:dissolve/>
  </p:transition>
  <p:txStyles>
    <p:titleStyle>
      <a:lvl1pPr algn="l" defTabSz="457200" rtl="0" eaLnBrk="1" latinLnBrk="0" hangingPunct="1">
        <a:lnSpc>
          <a:spcPts val="3300"/>
        </a:lnSpc>
        <a:spcBef>
          <a:spcPct val="0"/>
        </a:spcBef>
        <a:buNone/>
        <a:defRPr sz="4000" b="1" i="0" kern="1200" cap="all" spc="-40">
          <a:solidFill>
            <a:schemeClr val="bg2"/>
          </a:solidFill>
          <a:latin typeface="Arial"/>
          <a:ea typeface="+mj-ea"/>
          <a:cs typeface="Arial"/>
        </a:defRPr>
      </a:lvl1pPr>
    </p:titleStyle>
    <p:bodyStyle>
      <a:lvl1pPr marL="176213" indent="-176213" algn="l" defTabSz="457200" rtl="0" eaLnBrk="1" latinLnBrk="0" hangingPunct="1">
        <a:spcBef>
          <a:spcPts val="0"/>
        </a:spcBef>
        <a:spcAft>
          <a:spcPts val="0"/>
        </a:spcAft>
        <a:buClr>
          <a:schemeClr val="bg2"/>
        </a:buClr>
        <a:buFont typeface="Arial"/>
        <a:buChar char="•"/>
        <a:defRPr sz="3200" b="0" i="0" kern="1200">
          <a:solidFill>
            <a:schemeClr val="tx1"/>
          </a:solidFill>
          <a:latin typeface="Arial"/>
          <a:ea typeface="+mn-ea"/>
          <a:cs typeface="Arial"/>
        </a:defRPr>
      </a:lvl1pPr>
      <a:lvl2pPr marL="536575" indent="-176213" algn="l" defTabSz="457200" rtl="0" eaLnBrk="1" latinLnBrk="0" hangingPunct="1">
        <a:spcBef>
          <a:spcPts val="0"/>
        </a:spcBef>
        <a:spcAft>
          <a:spcPts val="0"/>
        </a:spcAft>
        <a:buClr>
          <a:schemeClr val="bg2"/>
        </a:buClr>
        <a:buFont typeface="Arial"/>
        <a:buChar char="•"/>
        <a:defRPr sz="2800" b="0" i="0" kern="1200">
          <a:solidFill>
            <a:schemeClr val="tx1"/>
          </a:solidFill>
          <a:latin typeface="Arial"/>
          <a:ea typeface="+mn-ea"/>
          <a:cs typeface="Arial"/>
        </a:defRPr>
      </a:lvl2pPr>
      <a:lvl3pPr marL="985838" indent="-177800" algn="l" defTabSz="457200" rtl="0" eaLnBrk="1" latinLnBrk="0" hangingPunct="1">
        <a:spcBef>
          <a:spcPts val="0"/>
        </a:spcBef>
        <a:spcAft>
          <a:spcPts val="0"/>
        </a:spcAft>
        <a:buClr>
          <a:schemeClr val="bg2"/>
        </a:buClr>
        <a:buFont typeface="Arial"/>
        <a:buChar char="•"/>
        <a:defRPr sz="2400" b="0" i="0" kern="1200">
          <a:solidFill>
            <a:schemeClr val="tx1"/>
          </a:solidFill>
          <a:latin typeface="Arial"/>
          <a:ea typeface="+mn-ea"/>
          <a:cs typeface="Arial"/>
        </a:defRPr>
      </a:lvl3pPr>
      <a:lvl4pPr marL="1433513" indent="-176213" algn="l" defTabSz="457200" rtl="0" eaLnBrk="1" latinLnBrk="0" hangingPunct="1">
        <a:spcBef>
          <a:spcPts val="0"/>
        </a:spcBef>
        <a:spcAft>
          <a:spcPts val="0"/>
        </a:spcAft>
        <a:buClr>
          <a:schemeClr val="bg2"/>
        </a:buClr>
        <a:buFont typeface="Arial"/>
        <a:buChar char="•"/>
        <a:defRPr sz="2000" b="0" i="0" kern="1200">
          <a:solidFill>
            <a:schemeClr val="tx1"/>
          </a:solidFill>
          <a:latin typeface="Arial"/>
          <a:ea typeface="+mn-ea"/>
          <a:cs typeface="Arial"/>
        </a:defRPr>
      </a:lvl4pPr>
      <a:lvl5pPr marL="1793875" indent="-176213" algn="l" defTabSz="457200" rtl="0" eaLnBrk="1" latinLnBrk="0" hangingPunct="1">
        <a:spcBef>
          <a:spcPts val="0"/>
        </a:spcBef>
        <a:spcAft>
          <a:spcPts val="0"/>
        </a:spcAft>
        <a:buClr>
          <a:schemeClr val="bg2"/>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ailto:a.desequeira@bathspa.ac.uk" TargetMode="Externa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https://www.ifst.org/lovefoodlovescience"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mailto:http://clearwalksoft.com/food-drink/171580-the-science-of-cooking.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thspa.ac.uk/courses/ug-food-with-nutrition/" TargetMode="External"/><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bathspa.ac.uk/courses/ug-human-nutri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083384" y="197791"/>
            <a:ext cx="184730" cy="246221"/>
          </a:xfrm>
          <a:prstGeom prst="rect">
            <a:avLst/>
          </a:prstGeom>
          <a:noFill/>
        </p:spPr>
        <p:txBody>
          <a:bodyPr wrap="none" rtlCol="0">
            <a:spAutoFit/>
          </a:bodyPr>
          <a:lstStyle/>
          <a:p>
            <a:pPr algn="ctr"/>
            <a:endParaRPr lang="en-GB" sz="1000" b="1" dirty="0">
              <a:latin typeface="Arial" panose="020B0604020202020204" pitchFamily="34" charset="0"/>
            </a:endParaRPr>
          </a:p>
        </p:txBody>
      </p:sp>
      <p:sp>
        <p:nvSpPr>
          <p:cNvPr id="21" name="TextBox 20"/>
          <p:cNvSpPr txBox="1"/>
          <p:nvPr/>
        </p:nvSpPr>
        <p:spPr>
          <a:xfrm>
            <a:off x="8083893" y="1249174"/>
            <a:ext cx="184730" cy="400110"/>
          </a:xfrm>
          <a:prstGeom prst="rect">
            <a:avLst/>
          </a:prstGeom>
          <a:noFill/>
        </p:spPr>
        <p:txBody>
          <a:bodyPr wrap="none" rtlCol="0">
            <a:spAutoFit/>
          </a:bodyPr>
          <a:lstStyle/>
          <a:p>
            <a:pPr algn="ctr"/>
            <a:r>
              <a:rPr lang="en-GB" sz="1000" b="1" dirty="0">
                <a:latin typeface="Arial" panose="020B0604020202020204" pitchFamily="34" charset="0"/>
              </a:rPr>
              <a:t/>
            </a:r>
            <a:br>
              <a:rPr lang="en-GB" sz="1000" b="1" dirty="0">
                <a:latin typeface="Arial" panose="020B0604020202020204" pitchFamily="34" charset="0"/>
              </a:rPr>
            </a:br>
            <a:endParaRPr lang="en-GB" sz="1000" b="1" dirty="0">
              <a:latin typeface="Arial" panose="020B0604020202020204" pitchFamily="34" charset="0"/>
            </a:endParaRPr>
          </a:p>
        </p:txBody>
      </p:sp>
      <p:sp>
        <p:nvSpPr>
          <p:cNvPr id="13" name="Title 3"/>
          <p:cNvSpPr txBox="1">
            <a:spLocks/>
          </p:cNvSpPr>
          <p:nvPr/>
        </p:nvSpPr>
        <p:spPr>
          <a:xfrm>
            <a:off x="622852" y="444012"/>
            <a:ext cx="8383332" cy="1274404"/>
          </a:xfrm>
          <a:prstGeom prst="rect">
            <a:avLst/>
          </a:prstGeom>
        </p:spPr>
        <p:txBody>
          <a:bodyPr/>
          <a:lstStyle>
            <a:lvl1pPr algn="l" defTabSz="457200" rtl="0" eaLnBrk="1" latinLnBrk="0" hangingPunct="1">
              <a:lnSpc>
                <a:spcPts val="3600"/>
              </a:lnSpc>
              <a:spcBef>
                <a:spcPct val="0"/>
              </a:spcBef>
              <a:buNone/>
              <a:defRPr sz="4000" b="1" i="0" kern="1200" cap="all" spc="-100">
                <a:solidFill>
                  <a:schemeClr val="bg1"/>
                </a:solidFill>
                <a:latin typeface="Arial"/>
                <a:ea typeface="+mj-ea"/>
                <a:cs typeface="Arial"/>
              </a:defRPr>
            </a:lvl1pPr>
          </a:lstStyle>
          <a:p>
            <a:pPr>
              <a:lnSpc>
                <a:spcPts val="3000"/>
              </a:lnSpc>
            </a:pPr>
            <a:endParaRPr lang="en-GB" sz="2800" cap="none" dirty="0">
              <a:solidFill>
                <a:schemeClr val="bg2"/>
              </a:solidFill>
            </a:endParaRPr>
          </a:p>
          <a:p>
            <a:pPr>
              <a:lnSpc>
                <a:spcPts val="3000"/>
              </a:lnSpc>
            </a:pPr>
            <a:r>
              <a:rPr lang="en-GB" sz="2800" cap="none" dirty="0">
                <a:solidFill>
                  <a:schemeClr val="bg2"/>
                </a:solidFill>
              </a:rPr>
              <a:t>Food Science in Action </a:t>
            </a:r>
          </a:p>
          <a:p>
            <a:pPr>
              <a:lnSpc>
                <a:spcPts val="3000"/>
              </a:lnSpc>
            </a:pPr>
            <a:r>
              <a:rPr lang="en-GB" sz="2400" cap="none" dirty="0">
                <a:solidFill>
                  <a:srgbClr val="002060"/>
                </a:solidFill>
              </a:rPr>
              <a:t>Dr Anil de Sequeira</a:t>
            </a:r>
            <a:r>
              <a:rPr lang="en-GB" sz="2000" cap="none" dirty="0">
                <a:solidFill>
                  <a:srgbClr val="002060"/>
                </a:solidFill>
              </a:rPr>
              <a:t>, </a:t>
            </a:r>
            <a:r>
              <a:rPr lang="en-GB" sz="1800" cap="none" dirty="0">
                <a:solidFill>
                  <a:srgbClr val="002060"/>
                </a:solidFill>
              </a:rPr>
              <a:t>BSc (Hons), MSc, PhD, FIFST, </a:t>
            </a:r>
            <a:r>
              <a:rPr lang="en-GB" sz="1800" cap="none" dirty="0" err="1">
                <a:solidFill>
                  <a:srgbClr val="002060"/>
                </a:solidFill>
              </a:rPr>
              <a:t>CSci</a:t>
            </a:r>
            <a:r>
              <a:rPr lang="en-GB" sz="1800" cap="none" dirty="0">
                <a:solidFill>
                  <a:srgbClr val="002060"/>
                </a:solidFill>
              </a:rPr>
              <a:t>, FHEA,</a:t>
            </a:r>
          </a:p>
          <a:p>
            <a:pPr>
              <a:lnSpc>
                <a:spcPts val="3000"/>
              </a:lnSpc>
            </a:pPr>
            <a:r>
              <a:rPr lang="en-GB" sz="1800" cap="none" dirty="0">
                <a:solidFill>
                  <a:srgbClr val="002060"/>
                </a:solidFill>
              </a:rPr>
              <a:t>Vice Chair Education and Careers Forum, Institute of Food Science and Technology (IFST) ;  External Affairs Co-ordinator (Biology) and Course Leader BSc (Hons) Food with Nutrition, Bath Spa University, UK</a:t>
            </a:r>
          </a:p>
          <a:p>
            <a:pPr>
              <a:lnSpc>
                <a:spcPts val="3000"/>
              </a:lnSpc>
            </a:pPr>
            <a:r>
              <a:rPr lang="en-GB" sz="1800" cap="none" dirty="0">
                <a:solidFill>
                  <a:srgbClr val="002060"/>
                </a:solidFill>
              </a:rPr>
              <a:t>E mail: </a:t>
            </a:r>
            <a:r>
              <a:rPr lang="en-GB" sz="1800" cap="none" dirty="0">
                <a:solidFill>
                  <a:srgbClr val="002060"/>
                </a:solidFill>
                <a:hlinkClick r:id="rId3"/>
              </a:rPr>
              <a:t>a.desequeira@bathspa.ac.uk</a:t>
            </a:r>
            <a:r>
              <a:rPr lang="en-GB" sz="1800" cap="none" dirty="0">
                <a:solidFill>
                  <a:srgbClr val="002060"/>
                </a:solidFill>
              </a:rPr>
              <a:t> , Tel: 01225 875 737</a:t>
            </a:r>
          </a:p>
          <a:p>
            <a:pPr>
              <a:lnSpc>
                <a:spcPts val="3000"/>
              </a:lnSpc>
            </a:pPr>
            <a:endParaRPr lang="en-GB" sz="1600" cap="none" dirty="0">
              <a:solidFill>
                <a:schemeClr val="bg2"/>
              </a:solidFill>
            </a:endParaRPr>
          </a:p>
          <a:p>
            <a:pPr>
              <a:lnSpc>
                <a:spcPts val="3000"/>
              </a:lnSpc>
            </a:pPr>
            <a:endParaRPr lang="en-GB" sz="1600" cap="none" dirty="0">
              <a:solidFill>
                <a:schemeClr val="bg2"/>
              </a:solidFill>
            </a:endParaRPr>
          </a:p>
          <a:p>
            <a:pPr>
              <a:lnSpc>
                <a:spcPts val="3000"/>
              </a:lnSpc>
            </a:pPr>
            <a:endParaRPr lang="en-GB" sz="1600" cap="none" dirty="0">
              <a:solidFill>
                <a:schemeClr val="bg2"/>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465" y="123558"/>
            <a:ext cx="2133848" cy="640908"/>
          </a:xfrm>
          <a:prstGeom prst="rect">
            <a:avLst/>
          </a:prstGeom>
        </p:spPr>
      </p:pic>
      <p:sp>
        <p:nvSpPr>
          <p:cNvPr id="2" name="TextBox 1"/>
          <p:cNvSpPr txBox="1"/>
          <p:nvPr/>
        </p:nvSpPr>
        <p:spPr>
          <a:xfrm>
            <a:off x="2981739" y="-52219"/>
            <a:ext cx="6024445" cy="826508"/>
          </a:xfrm>
          <a:prstGeom prst="rect">
            <a:avLst/>
          </a:prstGeom>
          <a:noFill/>
        </p:spPr>
        <p:txBody>
          <a:bodyPr wrap="square" rtlCol="0">
            <a:spAutoFit/>
          </a:bodyPr>
          <a:lstStyle/>
          <a:p>
            <a:pPr>
              <a:lnSpc>
                <a:spcPts val="3000"/>
              </a:lnSpc>
            </a:pPr>
            <a:r>
              <a:rPr lang="en-US" b="1" dirty="0">
                <a:solidFill>
                  <a:schemeClr val="bg2"/>
                </a:solidFill>
              </a:rPr>
              <a:t>British Nutrition Foundation:</a:t>
            </a:r>
          </a:p>
          <a:p>
            <a:pPr>
              <a:lnSpc>
                <a:spcPts val="3000"/>
              </a:lnSpc>
            </a:pPr>
            <a:r>
              <a:rPr lang="en-GB" b="1" dirty="0">
                <a:solidFill>
                  <a:schemeClr val="bg2"/>
                </a:solidFill>
              </a:rPr>
              <a:t>National food and nutrition education conference</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8036" y="3200400"/>
            <a:ext cx="1245705" cy="1245705"/>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2986" y="3200402"/>
            <a:ext cx="1678753" cy="1245704"/>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81739" y="3200399"/>
            <a:ext cx="2005112" cy="1245706"/>
          </a:xfrm>
          <a:prstGeom prst="rect">
            <a:avLst/>
          </a:prstGeom>
        </p:spPr>
      </p:pic>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96094" y="3200400"/>
            <a:ext cx="1781589" cy="1245706"/>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6992" y="3200401"/>
            <a:ext cx="2269487" cy="1245704"/>
          </a:xfrm>
          <a:prstGeom prst="rect">
            <a:avLst/>
          </a:prstGeom>
        </p:spPr>
      </p:pic>
    </p:spTree>
    <p:extLst>
      <p:ext uri="{BB962C8B-B14F-4D97-AF65-F5344CB8AC3E}">
        <p14:creationId xmlns:p14="http://schemas.microsoft.com/office/powerpoint/2010/main" val="803985090"/>
      </p:ext>
    </p:extLst>
  </p:cSld>
  <p:clrMapOvr>
    <a:masterClrMapping/>
  </p:clrMapOvr>
  <p:transition advClick="0" advTm="8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00200" y="162705"/>
            <a:ext cx="6400800" cy="685800"/>
          </a:xfrm>
        </p:spPr>
        <p:txBody>
          <a:bodyPr/>
          <a:lstStyle/>
          <a:p>
            <a:pPr eaLnBrk="1" hangingPunct="1"/>
            <a:r>
              <a:rPr lang="en-US" altLang="zh-CN" sz="2400" dirty="0">
                <a:solidFill>
                  <a:schemeClr val="tx1"/>
                </a:solidFill>
              </a:rPr>
              <a:t>Time-Temperature Indicator</a:t>
            </a:r>
          </a:p>
        </p:txBody>
      </p:sp>
      <p:sp>
        <p:nvSpPr>
          <p:cNvPr id="223236" name="Text Box 4"/>
          <p:cNvSpPr>
            <a:spLocks noGrp="1" noChangeArrowheads="1"/>
          </p:cNvSpPr>
          <p:nvPr>
            <p:ph type="body" idx="1"/>
          </p:nvPr>
        </p:nvSpPr>
        <p:spPr>
          <a:xfrm>
            <a:off x="1577743" y="694094"/>
            <a:ext cx="6057900" cy="3257550"/>
          </a:xfrm>
          <a:noFill/>
        </p:spPr>
        <p:txBody>
          <a:bodyPr/>
          <a:lstStyle/>
          <a:p>
            <a:pPr marL="0" indent="0" algn="just">
              <a:spcBef>
                <a:spcPct val="0"/>
              </a:spcBef>
              <a:buClr>
                <a:schemeClr val="bg1"/>
              </a:buClr>
              <a:buNone/>
            </a:pPr>
            <a:r>
              <a:rPr lang="en-US" altLang="zh-CN" sz="2700" dirty="0"/>
              <a:t>A Time-Temperature Indicator (TTI) is a smart label  that monitors the temperature history of a product and exhibits an irreversible change in </a:t>
            </a:r>
            <a:r>
              <a:rPr lang="en-US" altLang="zh-CN" sz="2700" dirty="0" err="1"/>
              <a:t>colour</a:t>
            </a:r>
            <a:r>
              <a:rPr lang="en-US" altLang="zh-CN" sz="2700" dirty="0"/>
              <a:t> or shape in response to the cumulative effect of time and temperature.</a:t>
            </a:r>
          </a:p>
        </p:txBody>
      </p:sp>
    </p:spTree>
    <p:extLst>
      <p:ext uri="{BB962C8B-B14F-4D97-AF65-F5344CB8AC3E}">
        <p14:creationId xmlns:p14="http://schemas.microsoft.com/office/powerpoint/2010/main" val="34810012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3236"/>
                                        </p:tgtEl>
                                        <p:attrNameLst>
                                          <p:attrName>style.visibility</p:attrName>
                                        </p:attrNameLst>
                                      </p:cBhvr>
                                      <p:to>
                                        <p:strVal val="visible"/>
                                      </p:to>
                                    </p:set>
                                    <p:anim calcmode="lin" valueType="num">
                                      <p:cBhvr additive="base">
                                        <p:cTn id="7" dur="500" fill="hold"/>
                                        <p:tgtEl>
                                          <p:spTgt spid="223236"/>
                                        </p:tgtEl>
                                        <p:attrNameLst>
                                          <p:attrName>ppt_x</p:attrName>
                                        </p:attrNameLst>
                                      </p:cBhvr>
                                      <p:tavLst>
                                        <p:tav tm="0">
                                          <p:val>
                                            <p:strVal val="#ppt_x"/>
                                          </p:val>
                                        </p:tav>
                                        <p:tav tm="100000">
                                          <p:val>
                                            <p:strVal val="#ppt_x"/>
                                          </p:val>
                                        </p:tav>
                                      </p:tavLst>
                                    </p:anim>
                                    <p:anim calcmode="lin" valueType="num">
                                      <p:cBhvr additive="base">
                                        <p:cTn id="8" dur="500" fill="hold"/>
                                        <p:tgtEl>
                                          <p:spTgt spid="223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060DA-7A54-4152-9BEB-CFEF6D2C6AA4}"/>
              </a:ext>
            </a:extLst>
          </p:cNvPr>
          <p:cNvSpPr>
            <a:spLocks noGrp="1"/>
          </p:cNvSpPr>
          <p:nvPr>
            <p:ph type="dt" sz="half" idx="10"/>
          </p:nvPr>
        </p:nvSpPr>
        <p:spPr/>
        <p:txBody>
          <a:bodyPr/>
          <a:lstStyle/>
          <a:p>
            <a:fld id="{CB1AFBB6-816F-4EDE-8418-AD0CD0FAE28A}" type="datetime1">
              <a:rPr lang="en-GB" smtClean="0"/>
              <a:t>01/02/2019</a:t>
            </a:fld>
            <a:endParaRPr lang="en-GB"/>
          </a:p>
        </p:txBody>
      </p:sp>
      <p:pic>
        <p:nvPicPr>
          <p:cNvPr id="4" name="Picture 3">
            <a:extLst>
              <a:ext uri="{FF2B5EF4-FFF2-40B4-BE49-F238E27FC236}">
                <a16:creationId xmlns:a16="http://schemas.microsoft.com/office/drawing/2014/main" id="{0F0A5B0F-5093-4A78-9A4F-B4B4593314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900" y="242761"/>
            <a:ext cx="6263235" cy="4175490"/>
          </a:xfrm>
          <a:prstGeom prst="rect">
            <a:avLst/>
          </a:prstGeom>
        </p:spPr>
      </p:pic>
      <p:sp>
        <p:nvSpPr>
          <p:cNvPr id="5" name="TextBox 4">
            <a:extLst>
              <a:ext uri="{FF2B5EF4-FFF2-40B4-BE49-F238E27FC236}">
                <a16:creationId xmlns:a16="http://schemas.microsoft.com/office/drawing/2014/main" id="{B5FE5602-63D7-4261-98A6-D7428659AAAF}"/>
              </a:ext>
            </a:extLst>
          </p:cNvPr>
          <p:cNvSpPr txBox="1"/>
          <p:nvPr/>
        </p:nvSpPr>
        <p:spPr>
          <a:xfrm>
            <a:off x="4141099" y="3762797"/>
            <a:ext cx="1099916" cy="369332"/>
          </a:xfrm>
          <a:prstGeom prst="rect">
            <a:avLst/>
          </a:prstGeom>
          <a:noFill/>
        </p:spPr>
        <p:txBody>
          <a:bodyPr wrap="none" rtlCol="0">
            <a:spAutoFit/>
          </a:bodyPr>
          <a:lstStyle/>
          <a:p>
            <a:r>
              <a:rPr lang="en-US" b="1" dirty="0"/>
              <a:t>Browning</a:t>
            </a:r>
            <a:endParaRPr lang="en-GB" b="1" dirty="0"/>
          </a:p>
        </p:txBody>
      </p:sp>
    </p:spTree>
    <p:extLst>
      <p:ext uri="{BB962C8B-B14F-4D97-AF65-F5344CB8AC3E}">
        <p14:creationId xmlns:p14="http://schemas.microsoft.com/office/powerpoint/2010/main" val="2981631065"/>
      </p:ext>
    </p:extLst>
  </p:cSld>
  <p:clrMapOvr>
    <a:masterClrMapping/>
  </p:clrMapOvr>
  <p:transition advClick="0" advTm="8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277853B-81E1-4055-B1D6-4C6587889EA4}"/>
              </a:ext>
            </a:extLst>
          </p:cNvPr>
          <p:cNvSpPr>
            <a:spLocks noGrp="1" noRot="1" noChangeArrowheads="1"/>
          </p:cNvSpPr>
          <p:nvPr>
            <p:ph type="title"/>
          </p:nvPr>
        </p:nvSpPr>
        <p:spPr>
          <a:xfrm>
            <a:off x="562708" y="171451"/>
            <a:ext cx="7126349" cy="994172"/>
          </a:xfrm>
        </p:spPr>
        <p:txBody>
          <a:bodyPr/>
          <a:lstStyle/>
          <a:p>
            <a:pPr algn="just" eaLnBrk="1" hangingPunct="1">
              <a:defRPr/>
            </a:pPr>
            <a:r>
              <a:rPr lang="en-US" sz="2700" dirty="0">
                <a:latin typeface="Arial Black" pitchFamily="34" charset="0"/>
              </a:rPr>
              <a:t>Control of enzymatic browning</a:t>
            </a:r>
          </a:p>
        </p:txBody>
      </p:sp>
      <p:sp>
        <p:nvSpPr>
          <p:cNvPr id="49155" name="Rectangle 3">
            <a:extLst>
              <a:ext uri="{FF2B5EF4-FFF2-40B4-BE49-F238E27FC236}">
                <a16:creationId xmlns:a16="http://schemas.microsoft.com/office/drawing/2014/main" id="{67E67D5C-48A2-4F03-BD23-292D985C8C2B}"/>
              </a:ext>
            </a:extLst>
          </p:cNvPr>
          <p:cNvSpPr>
            <a:spLocks noGrp="1" noRot="1" noChangeArrowheads="1"/>
          </p:cNvSpPr>
          <p:nvPr>
            <p:ph type="body" idx="1"/>
          </p:nvPr>
        </p:nvSpPr>
        <p:spPr/>
        <p:txBody>
          <a:bodyPr/>
          <a:lstStyle/>
          <a:p>
            <a:pPr eaLnBrk="1" hangingPunct="1">
              <a:defRPr/>
            </a:pPr>
            <a:r>
              <a:rPr lang="en-US" dirty="0">
                <a:solidFill>
                  <a:srgbClr val="002060"/>
                </a:solidFill>
              </a:rPr>
              <a:t>Inactivation of PPO with heat</a:t>
            </a:r>
          </a:p>
          <a:p>
            <a:pPr eaLnBrk="1" hangingPunct="1">
              <a:defRPr/>
            </a:pPr>
            <a:r>
              <a:rPr lang="en-US" dirty="0">
                <a:solidFill>
                  <a:srgbClr val="002060"/>
                </a:solidFill>
              </a:rPr>
              <a:t>Chemical inhibition of PPO</a:t>
            </a:r>
          </a:p>
          <a:p>
            <a:pPr eaLnBrk="1" hangingPunct="1">
              <a:defRPr/>
            </a:pPr>
            <a:r>
              <a:rPr lang="en-US" dirty="0">
                <a:solidFill>
                  <a:srgbClr val="002060"/>
                </a:solidFill>
              </a:rPr>
              <a:t>Reducing agents</a:t>
            </a:r>
          </a:p>
          <a:p>
            <a:pPr eaLnBrk="1" hangingPunct="1">
              <a:defRPr/>
            </a:pPr>
            <a:r>
              <a:rPr lang="en-US" dirty="0">
                <a:solidFill>
                  <a:srgbClr val="002060"/>
                </a:solidFill>
              </a:rPr>
              <a:t>Exclusion of oxygen</a:t>
            </a:r>
          </a:p>
          <a:p>
            <a:pPr eaLnBrk="1" hangingPunct="1">
              <a:defRPr/>
            </a:pPr>
            <a:r>
              <a:rPr lang="en-US" dirty="0">
                <a:solidFill>
                  <a:srgbClr val="002060"/>
                </a:solidFill>
              </a:rPr>
              <a:t>Proteolytic enzymes</a:t>
            </a:r>
          </a:p>
          <a:p>
            <a:pPr eaLnBrk="1" hangingPunct="1">
              <a:defRPr/>
            </a:pPr>
            <a:r>
              <a:rPr lang="en-US" dirty="0">
                <a:solidFill>
                  <a:srgbClr val="002060"/>
                </a:solidFill>
              </a:rPr>
              <a:t>Treatment with honey</a:t>
            </a:r>
          </a:p>
        </p:txBody>
      </p:sp>
    </p:spTree>
    <p:extLst>
      <p:ext uri="{BB962C8B-B14F-4D97-AF65-F5344CB8AC3E}">
        <p14:creationId xmlns:p14="http://schemas.microsoft.com/office/powerpoint/2010/main" val="2814516811"/>
      </p:ext>
    </p:extLst>
  </p:cSld>
  <p:clrMapOvr>
    <a:masterClrMapping/>
  </p:clrMapOvr>
  <p:transition advClick="0" advTm="8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0-#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additive="base">
                                        <p:cTn id="13"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 calcmode="lin" valueType="num">
                                      <p:cBhvr additive="base">
                                        <p:cTn id="19"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2" end="2"/>
                                            </p:txEl>
                                          </p:spTgt>
                                        </p:tgtEl>
                                        <p:attrNameLst>
                                          <p:attrName>style.visibility</p:attrName>
                                        </p:attrNameLst>
                                      </p:cBhvr>
                                      <p:to>
                                        <p:strVal val="visible"/>
                                      </p:to>
                                    </p:set>
                                    <p:anim calcmode="lin" valueType="num">
                                      <p:cBhvr additive="base">
                                        <p:cTn id="25"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3" end="3"/>
                                            </p:txEl>
                                          </p:spTgt>
                                        </p:tgtEl>
                                        <p:attrNameLst>
                                          <p:attrName>style.visibility</p:attrName>
                                        </p:attrNameLst>
                                      </p:cBhvr>
                                      <p:to>
                                        <p:strVal val="visible"/>
                                      </p:to>
                                    </p:set>
                                    <p:anim calcmode="lin" valueType="num">
                                      <p:cBhvr additive="base">
                                        <p:cTn id="31"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5">
                                            <p:txEl>
                                              <p:pRg st="4" end="4"/>
                                            </p:txEl>
                                          </p:spTgt>
                                        </p:tgtEl>
                                        <p:attrNameLst>
                                          <p:attrName>style.visibility</p:attrName>
                                        </p:attrNameLst>
                                      </p:cBhvr>
                                      <p:to>
                                        <p:strVal val="visible"/>
                                      </p:to>
                                    </p:set>
                                    <p:anim calcmode="lin" valueType="num">
                                      <p:cBhvr additive="base">
                                        <p:cTn id="37"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55">
                                            <p:txEl>
                                              <p:pRg st="5" end="5"/>
                                            </p:txEl>
                                          </p:spTgt>
                                        </p:tgtEl>
                                        <p:attrNameLst>
                                          <p:attrName>style.visibility</p:attrName>
                                        </p:attrNameLst>
                                      </p:cBhvr>
                                      <p:to>
                                        <p:strVal val="visible"/>
                                      </p:to>
                                    </p:set>
                                    <p:anim calcmode="lin" valueType="num">
                                      <p:cBhvr additive="base">
                                        <p:cTn id="43" dur="500" fill="hold"/>
                                        <p:tgtEl>
                                          <p:spTgt spid="4915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D42A-F199-4D91-B38A-95C9794B3BF0}"/>
              </a:ext>
            </a:extLst>
          </p:cNvPr>
          <p:cNvSpPr>
            <a:spLocks noGrp="1"/>
          </p:cNvSpPr>
          <p:nvPr>
            <p:ph type="title"/>
          </p:nvPr>
        </p:nvSpPr>
        <p:spPr>
          <a:xfrm>
            <a:off x="457200" y="202500"/>
            <a:ext cx="8229600" cy="675000"/>
          </a:xfrm>
        </p:spPr>
        <p:txBody>
          <a:bodyPr/>
          <a:lstStyle/>
          <a:p>
            <a:pPr algn="ctr">
              <a:defRPr/>
            </a:pPr>
            <a:r>
              <a:rPr lang="en-GB" b="1" dirty="0"/>
              <a:t>Fruit</a:t>
            </a:r>
            <a:r>
              <a:rPr lang="en-GB" dirty="0"/>
              <a:t> Juices</a:t>
            </a:r>
          </a:p>
        </p:txBody>
      </p:sp>
      <p:sp>
        <p:nvSpPr>
          <p:cNvPr id="29699" name="TextBox 2">
            <a:extLst>
              <a:ext uri="{FF2B5EF4-FFF2-40B4-BE49-F238E27FC236}">
                <a16:creationId xmlns:a16="http://schemas.microsoft.com/office/drawing/2014/main" id="{2B39D3FE-C67C-471C-9571-C603071D3870}"/>
              </a:ext>
            </a:extLst>
          </p:cNvPr>
          <p:cNvSpPr txBox="1">
            <a:spLocks noChangeArrowheads="1"/>
          </p:cNvSpPr>
          <p:nvPr/>
        </p:nvSpPr>
        <p:spPr bwMode="auto">
          <a:xfrm>
            <a:off x="1495426" y="747328"/>
            <a:ext cx="5669756"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Arial" panose="020B0604020202020204" pitchFamily="34" charset="0"/>
              <a:buChar char="•"/>
            </a:pPr>
            <a:r>
              <a:rPr lang="en-GB" altLang="en-US" sz="1350" dirty="0"/>
              <a:t>Though less specific and less potent, the organic acids citric acid (6.17) and  malic  acid  (6.18)  do have  advantages. </a:t>
            </a:r>
          </a:p>
          <a:p>
            <a:pPr eaLnBrk="1" hangingPunct="1">
              <a:spcBef>
                <a:spcPct val="0"/>
              </a:spcBef>
              <a:buClrTx/>
              <a:buFont typeface="Arial" panose="020B0604020202020204" pitchFamily="34" charset="0"/>
              <a:buChar char="•"/>
            </a:pPr>
            <a:endParaRPr lang="en-GB" altLang="en-US" sz="1350" dirty="0"/>
          </a:p>
          <a:p>
            <a:pPr eaLnBrk="1" hangingPunct="1">
              <a:spcBef>
                <a:spcPct val="0"/>
              </a:spcBef>
              <a:buClrTx/>
              <a:buFont typeface="Arial" panose="020B0604020202020204" pitchFamily="34" charset="0"/>
              <a:buChar char="•"/>
            </a:pPr>
            <a:r>
              <a:rPr lang="en-GB" altLang="en-US" sz="1350" dirty="0"/>
              <a:t>Not  only  are  they  common components of fruit juices but also their  acidity helps  to keep the pH well below the  optimum for  </a:t>
            </a:r>
            <a:r>
              <a:rPr lang="en-GB" altLang="en-US" sz="1350" dirty="0" err="1"/>
              <a:t>phenolase</a:t>
            </a:r>
            <a:r>
              <a:rPr lang="en-GB" altLang="en-US" sz="1350" dirty="0"/>
              <a:t> action (approx. pH  6.5). </a:t>
            </a:r>
          </a:p>
          <a:p>
            <a:pPr eaLnBrk="1" hangingPunct="1">
              <a:spcBef>
                <a:spcPct val="0"/>
              </a:spcBef>
              <a:buClrTx/>
              <a:buFont typeface="Arial" panose="020B0604020202020204" pitchFamily="34" charset="0"/>
              <a:buChar char="•"/>
            </a:pPr>
            <a:endParaRPr lang="en-GB" altLang="en-US" sz="1350" dirty="0"/>
          </a:p>
          <a:p>
            <a:pPr eaLnBrk="1" hangingPunct="1">
              <a:spcBef>
                <a:spcPct val="0"/>
              </a:spcBef>
              <a:buClrTx/>
              <a:buFont typeface="Arial" panose="020B0604020202020204" pitchFamily="34" charset="0"/>
              <a:buChar char="•"/>
            </a:pPr>
            <a:endParaRPr lang="en-GB" altLang="en-US" sz="1350" dirty="0"/>
          </a:p>
          <a:p>
            <a:pPr eaLnBrk="1" hangingPunct="1">
              <a:spcBef>
                <a:spcPct val="0"/>
              </a:spcBef>
              <a:buClrTx/>
              <a:buFont typeface="Arial" panose="020B0604020202020204" pitchFamily="34" charset="0"/>
              <a:buChar char="•"/>
            </a:pPr>
            <a:r>
              <a:rPr lang="en-GB" altLang="en-US" sz="1350" dirty="0"/>
              <a:t>Immediately after being peeled or sliced, fruit such as peaches are often immersed in baths containing dilute solutions of these acids, frequently supplemented with ascorbic acid or sulphite</a:t>
            </a:r>
          </a:p>
        </p:txBody>
      </p:sp>
      <p:pic>
        <p:nvPicPr>
          <p:cNvPr id="29700" name="Picture 2">
            <a:extLst>
              <a:ext uri="{FF2B5EF4-FFF2-40B4-BE49-F238E27FC236}">
                <a16:creationId xmlns:a16="http://schemas.microsoft.com/office/drawing/2014/main" id="{E535CFDD-1047-4F45-9372-8EF8FA2DE7A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1762" y="3124902"/>
            <a:ext cx="3294459"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645848"/>
      </p:ext>
    </p:extLst>
  </p:cSld>
  <p:clrMapOvr>
    <a:masterClrMapping/>
  </p:clrMapOvr>
  <p:transition advClick="0" advTm="8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4F0F-D50A-42CA-B09B-EED2B93ECCF4}"/>
              </a:ext>
            </a:extLst>
          </p:cNvPr>
          <p:cNvSpPr>
            <a:spLocks noGrp="1"/>
          </p:cNvSpPr>
          <p:nvPr>
            <p:ph type="title"/>
          </p:nvPr>
        </p:nvSpPr>
        <p:spPr/>
        <p:txBody>
          <a:bodyPr/>
          <a:lstStyle/>
          <a:p>
            <a:pPr algn="ctr">
              <a:defRPr/>
            </a:pPr>
            <a:r>
              <a:rPr lang="en-GB" dirty="0"/>
              <a:t>Tea</a:t>
            </a:r>
          </a:p>
        </p:txBody>
      </p:sp>
      <p:sp>
        <p:nvSpPr>
          <p:cNvPr id="4" name="Content Placeholder 3">
            <a:extLst>
              <a:ext uri="{FF2B5EF4-FFF2-40B4-BE49-F238E27FC236}">
                <a16:creationId xmlns:a16="http://schemas.microsoft.com/office/drawing/2014/main" id="{54707042-F7C9-4D39-A2D4-9159787102D0}"/>
              </a:ext>
            </a:extLst>
          </p:cNvPr>
          <p:cNvSpPr>
            <a:spLocks noGrp="1"/>
          </p:cNvSpPr>
          <p:nvPr>
            <p:ph sz="half" idx="2"/>
          </p:nvPr>
        </p:nvSpPr>
        <p:spPr>
          <a:xfrm>
            <a:off x="238014" y="1168004"/>
            <a:ext cx="5895500" cy="2963465"/>
          </a:xfrm>
        </p:spPr>
        <p:txBody>
          <a:bodyPr/>
          <a:lstStyle/>
          <a:p>
            <a:pPr>
              <a:defRPr/>
            </a:pPr>
            <a:r>
              <a:rPr lang="en-GB" sz="2000" dirty="0"/>
              <a:t>The </a:t>
            </a:r>
            <a:r>
              <a:rPr lang="en-GB" sz="2000" dirty="0" err="1"/>
              <a:t>enzymic</a:t>
            </a:r>
            <a:r>
              <a:rPr lang="en-GB" sz="2000" dirty="0"/>
              <a:t> oxidation of </a:t>
            </a:r>
            <a:r>
              <a:rPr lang="en-GB" sz="2000" dirty="0" err="1"/>
              <a:t>polyphenolic</a:t>
            </a:r>
            <a:r>
              <a:rPr lang="en-GB" sz="2000" dirty="0"/>
              <a:t> substances is a highly desirable feature of one particular foodstuff- tea. </a:t>
            </a:r>
          </a:p>
          <a:p>
            <a:pPr>
              <a:defRPr/>
            </a:pPr>
            <a:r>
              <a:rPr lang="en-GB" sz="2000" dirty="0"/>
              <a:t>The  tea we drink is a hot-water infusion of the  leafy shoots of the  tea plant, </a:t>
            </a:r>
            <a:r>
              <a:rPr lang="en-GB" sz="2000" i="1" dirty="0"/>
              <a:t>Camellia </a:t>
            </a:r>
            <a:r>
              <a:rPr lang="en-GB" sz="2000" i="1" dirty="0" err="1"/>
              <a:t>sinensis</a:t>
            </a:r>
            <a:r>
              <a:rPr lang="en-GB" sz="2000" i="1" dirty="0"/>
              <a:t>, </a:t>
            </a:r>
            <a:r>
              <a:rPr lang="en-GB" sz="2000" dirty="0"/>
              <a:t>which has been processed  in  various  ways depending on  the  type of  tea to be produced. The  type of tea that  most  of us drink is known  as 'black  tea', to distinguish it from  the 'green tea' we usually call 'China tea'</a:t>
            </a:r>
          </a:p>
        </p:txBody>
      </p:sp>
      <p:pic>
        <p:nvPicPr>
          <p:cNvPr id="31748" name="Picture 2">
            <a:extLst>
              <a:ext uri="{FF2B5EF4-FFF2-40B4-BE49-F238E27FC236}">
                <a16:creationId xmlns:a16="http://schemas.microsoft.com/office/drawing/2014/main" id="{95F79C9B-764A-467C-ADA6-9DF1FD5660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7943" y="1038849"/>
            <a:ext cx="2483644" cy="183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382873"/>
      </p:ext>
    </p:extLst>
  </p:cSld>
  <p:clrMapOvr>
    <a:masterClrMapping/>
  </p:clrMapOvr>
  <p:transition advClick="0" advTm="8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171430"/>
            <a:ext cx="6172200" cy="1038225"/>
          </a:xfrm>
        </p:spPr>
        <p:txBody>
          <a:bodyPr/>
          <a:lstStyle/>
          <a:p>
            <a:pPr algn="ctr">
              <a:defRPr/>
            </a:pPr>
            <a:r>
              <a:rPr lang="en-GB" dirty="0">
                <a:latin typeface="Arial" panose="020B0604020202020204" pitchFamily="34" charset="0"/>
                <a:cs typeface="Arial" panose="020B0604020202020204" pitchFamily="34" charset="0"/>
              </a:rPr>
              <a:t>Food of the future?</a:t>
            </a:r>
          </a:p>
        </p:txBody>
      </p:sp>
      <p:sp>
        <p:nvSpPr>
          <p:cNvPr id="3" name="Content Placeholder 2"/>
          <p:cNvSpPr>
            <a:spLocks noGrp="1"/>
          </p:cNvSpPr>
          <p:nvPr>
            <p:ph idx="1"/>
          </p:nvPr>
        </p:nvSpPr>
        <p:spPr>
          <a:xfrm>
            <a:off x="1494235" y="813979"/>
            <a:ext cx="6172200" cy="3086100"/>
          </a:xfrm>
        </p:spPr>
        <p:txBody>
          <a:bodyPr/>
          <a:lstStyle/>
          <a:p>
            <a:pPr>
              <a:buClr>
                <a:srgbClr val="484065"/>
              </a:buClr>
              <a:defRPr/>
            </a:pPr>
            <a:r>
              <a:rPr lang="en-GB" dirty="0">
                <a:solidFill>
                  <a:srgbClr val="002060"/>
                </a:solidFill>
                <a:latin typeface="Arial" panose="020B0604020202020204" pitchFamily="34" charset="0"/>
                <a:cs typeface="Arial" panose="020B0604020202020204" pitchFamily="34" charset="0"/>
              </a:rPr>
              <a:t>Insects</a:t>
            </a:r>
          </a:p>
          <a:p>
            <a:pPr>
              <a:buClr>
                <a:srgbClr val="484065"/>
              </a:buClr>
              <a:defRPr/>
            </a:pPr>
            <a:r>
              <a:rPr lang="en-GB" dirty="0">
                <a:solidFill>
                  <a:srgbClr val="002060"/>
                </a:solidFill>
                <a:latin typeface="Arial" panose="020B0604020202020204" pitchFamily="34" charset="0"/>
                <a:cs typeface="Arial" panose="020B0604020202020204" pitchFamily="34" charset="0"/>
              </a:rPr>
              <a:t>Artificial meat</a:t>
            </a:r>
          </a:p>
          <a:p>
            <a:pPr>
              <a:buClr>
                <a:srgbClr val="484065"/>
              </a:buClr>
              <a:defRPr/>
            </a:pPr>
            <a:r>
              <a:rPr lang="en-GB" dirty="0">
                <a:solidFill>
                  <a:srgbClr val="002060"/>
                </a:solidFill>
                <a:latin typeface="Arial" panose="020B0604020202020204" pitchFamily="34" charset="0"/>
                <a:cs typeface="Arial" panose="020B0604020202020204" pitchFamily="34" charset="0"/>
              </a:rPr>
              <a:t>Seaweed</a:t>
            </a:r>
          </a:p>
          <a:p>
            <a:pPr>
              <a:buClr>
                <a:srgbClr val="484065"/>
              </a:buClr>
              <a:defRPr/>
            </a:pPr>
            <a:r>
              <a:rPr lang="en-GB" dirty="0">
                <a:solidFill>
                  <a:srgbClr val="002060"/>
                </a:solidFill>
                <a:latin typeface="Arial" panose="020B0604020202020204" pitchFamily="34" charset="0"/>
                <a:cs typeface="Arial" panose="020B0604020202020204" pitchFamily="34" charset="0"/>
              </a:rPr>
              <a:t>3D printed food</a:t>
            </a:r>
          </a:p>
          <a:p>
            <a:pPr marL="0" indent="0">
              <a:buClr>
                <a:srgbClr val="484065"/>
              </a:buClr>
              <a:buNone/>
              <a:defRPr/>
            </a:pPr>
            <a:endParaRPr lang="en-GB" dirty="0">
              <a:solidFill>
                <a:srgbClr val="002060"/>
              </a:solidFill>
              <a:latin typeface="Arial" panose="020B0604020202020204" pitchFamily="34" charset="0"/>
              <a:cs typeface="Arial" panose="020B0604020202020204" pitchFamily="34" charset="0"/>
            </a:endParaRPr>
          </a:p>
        </p:txBody>
      </p:sp>
      <p:pic>
        <p:nvPicPr>
          <p:cNvPr id="1126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837" y="2895530"/>
            <a:ext cx="1990166" cy="15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13002" y="2895530"/>
            <a:ext cx="2351313" cy="155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11677" y="2895530"/>
            <a:ext cx="2132645" cy="155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64315" y="2895530"/>
            <a:ext cx="2147363" cy="155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354272"/>
      </p:ext>
    </p:extLst>
  </p:cSld>
  <p:clrMapOvr>
    <a:masterClrMapping/>
  </p:clrMapOvr>
  <p:transition advClick="0" advTm="8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a:extLst>
              <a:ext uri="{FF2B5EF4-FFF2-40B4-BE49-F238E27FC236}">
                <a16:creationId xmlns:a16="http://schemas.microsoft.com/office/drawing/2014/main" id="{6F9E5B9C-D5AF-4AD3-8A09-A8ABD67EAB66}"/>
              </a:ext>
            </a:extLst>
          </p:cNvPr>
          <p:cNvSpPr txBox="1">
            <a:spLocks noChangeArrowheads="1"/>
          </p:cNvSpPr>
          <p:nvPr/>
        </p:nvSpPr>
        <p:spPr bwMode="auto">
          <a:xfrm>
            <a:off x="1338262" y="23317"/>
            <a:ext cx="594002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i="1">
                <a:solidFill>
                  <a:schemeClr val="tx1"/>
                </a:solidFill>
                <a:latin typeface="Candara" panose="020E0502030303020204" pitchFamily="34" charset="0"/>
              </a:defRPr>
            </a:lvl1pPr>
            <a:lvl2pPr marL="742950" indent="-285750">
              <a:spcBef>
                <a:spcPct val="20000"/>
              </a:spcBef>
              <a:buFont typeface="Arial" panose="020B0604020202020204" pitchFamily="34" charset="0"/>
              <a:buChar char="–"/>
              <a:defRPr i="1">
                <a:solidFill>
                  <a:schemeClr val="tx1"/>
                </a:solidFill>
                <a:latin typeface="Candara" panose="020E0502030303020204" pitchFamily="34" charset="0"/>
              </a:defRPr>
            </a:lvl2pPr>
            <a:lvl3pPr marL="1143000" indent="-228600">
              <a:spcBef>
                <a:spcPct val="20000"/>
              </a:spcBef>
              <a:buFont typeface="Arial" panose="020B0604020202020204" pitchFamily="34" charset="0"/>
              <a:buChar char="•"/>
              <a:defRPr i="1">
                <a:solidFill>
                  <a:schemeClr val="tx1"/>
                </a:solidFill>
                <a:latin typeface="Candara" panose="020E0502030303020204" pitchFamily="34" charset="0"/>
              </a:defRPr>
            </a:lvl3pPr>
            <a:lvl4pPr marL="1600200" indent="-228600">
              <a:spcBef>
                <a:spcPct val="20000"/>
              </a:spcBef>
              <a:buFont typeface="Arial" panose="020B0604020202020204" pitchFamily="34" charset="0"/>
              <a:buChar char="–"/>
              <a:defRPr i="1">
                <a:solidFill>
                  <a:schemeClr val="tx1"/>
                </a:solidFill>
                <a:latin typeface="Candara" panose="020E0502030303020204" pitchFamily="34" charset="0"/>
              </a:defRPr>
            </a:lvl4pPr>
            <a:lvl5pPr marL="2057400" indent="-228600">
              <a:spcBef>
                <a:spcPct val="20000"/>
              </a:spcBef>
              <a:buFont typeface="Arial" panose="020B0604020202020204" pitchFamily="34" charset="0"/>
              <a:buChar char="»"/>
              <a:defRPr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9pPr>
          </a:lstStyle>
          <a:p>
            <a:pPr lvl="1" algn="ctr" eaLnBrk="1" hangingPunct="1">
              <a:spcBef>
                <a:spcPct val="50000"/>
              </a:spcBef>
              <a:buFontTx/>
              <a:buNone/>
            </a:pPr>
            <a:r>
              <a:rPr lang="en-GB" altLang="en-US" sz="2700" b="1" i="0" dirty="0">
                <a:solidFill>
                  <a:srgbClr val="000099"/>
                </a:solidFill>
                <a:latin typeface="Arial" panose="020B0604020202020204" pitchFamily="34" charset="0"/>
              </a:rPr>
              <a:t>VISUAL ILLUSION</a:t>
            </a:r>
            <a:endParaRPr lang="en-US" altLang="en-US" sz="2700" b="1" i="0" dirty="0">
              <a:solidFill>
                <a:srgbClr val="000099"/>
              </a:solidFill>
              <a:latin typeface="Arial" panose="020B0604020202020204" pitchFamily="34" charset="0"/>
            </a:endParaRPr>
          </a:p>
        </p:txBody>
      </p:sp>
      <p:pic>
        <p:nvPicPr>
          <p:cNvPr id="14342" name="Picture 11">
            <a:extLst>
              <a:ext uri="{FF2B5EF4-FFF2-40B4-BE49-F238E27FC236}">
                <a16:creationId xmlns:a16="http://schemas.microsoft.com/office/drawing/2014/main" id="{81C1185A-CB9F-4B1C-9D4E-1C55F58A00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0655" y="409263"/>
            <a:ext cx="3563540" cy="38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2296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4342"/>
                                        </p:tgtEl>
                                        <p:attrNameLst>
                                          <p:attrName>ppt_x</p:attrName>
                                        </p:attrNameLst>
                                      </p:cBhvr>
                                      <p:tavLst>
                                        <p:tav tm="0">
                                          <p:val>
                                            <p:strVal val="ppt_x"/>
                                          </p:val>
                                        </p:tav>
                                        <p:tav tm="100000">
                                          <p:val>
                                            <p:strVal val="ppt_x"/>
                                          </p:val>
                                        </p:tav>
                                      </p:tavLst>
                                    </p:anim>
                                    <p:anim calcmode="lin" valueType="num">
                                      <p:cBhvr additive="base">
                                        <p:cTn id="7" dur="500"/>
                                        <p:tgtEl>
                                          <p:spTgt spid="14342"/>
                                        </p:tgtEl>
                                        <p:attrNameLst>
                                          <p:attrName>ppt_y</p:attrName>
                                        </p:attrNameLst>
                                      </p:cBhvr>
                                      <p:tavLst>
                                        <p:tav tm="0">
                                          <p:val>
                                            <p:strVal val="ppt_y"/>
                                          </p:val>
                                        </p:tav>
                                        <p:tav tm="100000">
                                          <p:val>
                                            <p:strVal val="1+ppt_h/2"/>
                                          </p:val>
                                        </p:tav>
                                      </p:tavLst>
                                    </p:anim>
                                    <p:set>
                                      <p:cBhvr>
                                        <p:cTn id="8" dur="1" fill="hold">
                                          <p:stCondLst>
                                            <p:cond delay="499"/>
                                          </p:stCondLst>
                                        </p:cTn>
                                        <p:tgtEl>
                                          <p:spTgt spid="143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60307A23-AA80-47B0-B840-BDFCC4A386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8344" y="409704"/>
            <a:ext cx="5292329" cy="395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4">
            <a:extLst>
              <a:ext uri="{FF2B5EF4-FFF2-40B4-BE49-F238E27FC236}">
                <a16:creationId xmlns:a16="http://schemas.microsoft.com/office/drawing/2014/main" id="{56477E95-D79C-4D7E-809A-9DC0B5DAA2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0558" y="-70779"/>
            <a:ext cx="5940029" cy="72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491721"/>
      </p:ext>
    </p:extLst>
  </p:cSld>
  <p:clrMapOvr>
    <a:masterClrMapping/>
  </p:clrMapOvr>
  <p:transition advClick="0" advTm="8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FAFE6D-3C1F-4065-BAB0-B928148E1C56}"/>
              </a:ext>
            </a:extLst>
          </p:cNvPr>
          <p:cNvSpPr/>
          <p:nvPr/>
        </p:nvSpPr>
        <p:spPr>
          <a:xfrm>
            <a:off x="1438428" y="1354002"/>
            <a:ext cx="6863600" cy="3185487"/>
          </a:xfrm>
          <a:prstGeom prst="rect">
            <a:avLst/>
          </a:prstGeom>
        </p:spPr>
        <p:txBody>
          <a:bodyPr wrap="square">
            <a:spAutoFit/>
          </a:bodyPr>
          <a:lstStyle/>
          <a:p>
            <a:pPr marL="342900" indent="-342900">
              <a:buFont typeface="+mj-lt"/>
              <a:buAutoNum type="arabicPeriod"/>
            </a:pPr>
            <a:r>
              <a:rPr lang="en-GB" sz="2000" dirty="0" smtClean="0">
                <a:latin typeface="Arial" panose="020B0604020202020204" pitchFamily="34" charset="0"/>
                <a:cs typeface="Arial" panose="020B0604020202020204" pitchFamily="34" charset="0"/>
              </a:rPr>
              <a:t>Colour </a:t>
            </a:r>
            <a:r>
              <a:rPr lang="en-GB" sz="2000" dirty="0">
                <a:latin typeface="Arial" panose="020B0604020202020204" pitchFamily="34" charset="0"/>
                <a:cs typeface="Arial" panose="020B0604020202020204" pitchFamily="34" charset="0"/>
              </a:rPr>
              <a:t>summer fruits flavoured water with green food dye.</a:t>
            </a:r>
          </a:p>
          <a:p>
            <a:pPr marL="342900" indent="-342900">
              <a:buFont typeface="+mj-lt"/>
              <a:buAutoNum type="arabicPeriod"/>
            </a:pPr>
            <a:r>
              <a:rPr lang="en-GB" sz="2000" dirty="0" smtClean="0">
                <a:latin typeface="Arial" panose="020B0604020202020204" pitchFamily="34" charset="0"/>
                <a:cs typeface="Arial" panose="020B0604020202020204" pitchFamily="34" charset="0"/>
              </a:rPr>
              <a:t>Colour </a:t>
            </a:r>
            <a:r>
              <a:rPr lang="en-GB" sz="2000" dirty="0">
                <a:latin typeface="Arial" panose="020B0604020202020204" pitchFamily="34" charset="0"/>
                <a:cs typeface="Arial" panose="020B0604020202020204" pitchFamily="34" charset="0"/>
              </a:rPr>
              <a:t>strawberry flavoured water with red food dye.</a:t>
            </a:r>
          </a:p>
          <a:p>
            <a:pPr marL="342900" indent="-342900">
              <a:buFont typeface="+mj-lt"/>
              <a:buAutoNum type="arabicPeriod"/>
            </a:pPr>
            <a:r>
              <a:rPr lang="en-GB" sz="2000" dirty="0" smtClean="0">
                <a:latin typeface="Arial" panose="020B0604020202020204" pitchFamily="34" charset="0"/>
                <a:cs typeface="Arial" panose="020B0604020202020204" pitchFamily="34" charset="0"/>
              </a:rPr>
              <a:t>Pour </a:t>
            </a:r>
            <a:r>
              <a:rPr lang="en-GB" sz="2000" dirty="0">
                <a:latin typeface="Arial" panose="020B0604020202020204" pitchFamily="34" charset="0"/>
                <a:cs typeface="Arial" panose="020B0604020202020204" pitchFamily="34" charset="0"/>
              </a:rPr>
              <a:t>10ml of each drink into a small cup.</a:t>
            </a:r>
          </a:p>
          <a:p>
            <a:pPr marL="342900" indent="-342900">
              <a:buFont typeface="+mj-lt"/>
              <a:buAutoNum type="arabicPeriod"/>
            </a:pPr>
            <a:r>
              <a:rPr lang="en-GB" sz="2000" dirty="0" smtClean="0">
                <a:latin typeface="Arial" panose="020B0604020202020204" pitchFamily="34" charset="0"/>
                <a:cs typeface="Arial" panose="020B0604020202020204" pitchFamily="34" charset="0"/>
              </a:rPr>
              <a:t>Label </a:t>
            </a:r>
            <a:r>
              <a:rPr lang="en-GB" sz="2000" dirty="0">
                <a:latin typeface="Arial" panose="020B0604020202020204" pitchFamily="34" charset="0"/>
                <a:cs typeface="Arial" panose="020B0604020202020204" pitchFamily="34" charset="0"/>
              </a:rPr>
              <a:t>each sample, e.g. 512, 886.</a:t>
            </a:r>
          </a:p>
          <a:p>
            <a:pPr marL="342900" indent="-342900">
              <a:buFont typeface="+mj-lt"/>
              <a:buAutoNum type="arabicPeriod"/>
            </a:pPr>
            <a:r>
              <a:rPr lang="en-GB" sz="2000" dirty="0" smtClean="0">
                <a:latin typeface="Arial" panose="020B0604020202020204" pitchFamily="34" charset="0"/>
                <a:cs typeface="Arial" panose="020B0604020202020204" pitchFamily="34" charset="0"/>
              </a:rPr>
              <a:t>Ask </a:t>
            </a:r>
            <a:r>
              <a:rPr lang="en-GB" sz="2000" dirty="0">
                <a:latin typeface="Arial" panose="020B0604020202020204" pitchFamily="34" charset="0"/>
                <a:cs typeface="Arial" panose="020B0604020202020204" pitchFamily="34" charset="0"/>
              </a:rPr>
              <a:t>the pupils to taste the samples in turn and describe the flavour of each.</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They </a:t>
            </a:r>
            <a:r>
              <a:rPr lang="en-GB" sz="2000" dirty="0">
                <a:latin typeface="Arial" panose="020B0604020202020204" pitchFamily="34" charset="0"/>
                <a:cs typeface="Arial" panose="020B0604020202020204" pitchFamily="34" charset="0"/>
              </a:rPr>
              <a:t>should drink some plain water between each sample</a:t>
            </a:r>
            <a:r>
              <a:rPr lang="en-GB" dirty="0"/>
              <a:t>.</a:t>
            </a:r>
          </a:p>
          <a:p>
            <a:pPr eaLnBrk="1" hangingPunct="1">
              <a:defRPr/>
            </a:pPr>
            <a:endParaRPr lang="en-GB" sz="2100" b="1" dirty="0">
              <a:solidFill>
                <a:srgbClr val="002060"/>
              </a:solidFill>
            </a:endParaRPr>
          </a:p>
        </p:txBody>
      </p:sp>
      <p:sp>
        <p:nvSpPr>
          <p:cNvPr id="34820" name="TextBox 1">
            <a:extLst>
              <a:ext uri="{FF2B5EF4-FFF2-40B4-BE49-F238E27FC236}">
                <a16:creationId xmlns:a16="http://schemas.microsoft.com/office/drawing/2014/main" id="{1B177E51-19F1-4713-975C-9854F1353CF4}"/>
              </a:ext>
            </a:extLst>
          </p:cNvPr>
          <p:cNvSpPr txBox="1">
            <a:spLocks noChangeArrowheads="1"/>
          </p:cNvSpPr>
          <p:nvPr/>
        </p:nvSpPr>
        <p:spPr bwMode="auto">
          <a:xfrm>
            <a:off x="1369361" y="338339"/>
            <a:ext cx="56369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i="1">
                <a:solidFill>
                  <a:schemeClr val="tx1"/>
                </a:solidFill>
                <a:latin typeface="Candara" panose="020E0502030303020204" pitchFamily="34" charset="0"/>
              </a:defRPr>
            </a:lvl1pPr>
            <a:lvl2pPr marL="742950" indent="-285750">
              <a:spcBef>
                <a:spcPct val="20000"/>
              </a:spcBef>
              <a:buFont typeface="Arial" panose="020B0604020202020204" pitchFamily="34" charset="0"/>
              <a:buChar char="–"/>
              <a:defRPr i="1">
                <a:solidFill>
                  <a:schemeClr val="tx1"/>
                </a:solidFill>
                <a:latin typeface="Candara" panose="020E0502030303020204" pitchFamily="34" charset="0"/>
              </a:defRPr>
            </a:lvl2pPr>
            <a:lvl3pPr marL="1143000" indent="-228600">
              <a:spcBef>
                <a:spcPct val="20000"/>
              </a:spcBef>
              <a:buFont typeface="Arial" panose="020B0604020202020204" pitchFamily="34" charset="0"/>
              <a:buChar char="•"/>
              <a:defRPr i="1">
                <a:solidFill>
                  <a:schemeClr val="tx1"/>
                </a:solidFill>
                <a:latin typeface="Candara" panose="020E0502030303020204" pitchFamily="34" charset="0"/>
              </a:defRPr>
            </a:lvl3pPr>
            <a:lvl4pPr marL="1600200" indent="-228600">
              <a:spcBef>
                <a:spcPct val="20000"/>
              </a:spcBef>
              <a:buFont typeface="Arial" panose="020B0604020202020204" pitchFamily="34" charset="0"/>
              <a:buChar char="–"/>
              <a:defRPr i="1">
                <a:solidFill>
                  <a:schemeClr val="tx1"/>
                </a:solidFill>
                <a:latin typeface="Candara" panose="020E0502030303020204" pitchFamily="34" charset="0"/>
              </a:defRPr>
            </a:lvl4pPr>
            <a:lvl5pPr marL="2057400" indent="-228600">
              <a:spcBef>
                <a:spcPct val="20000"/>
              </a:spcBef>
              <a:buFont typeface="Arial" panose="020B0604020202020204" pitchFamily="34" charset="0"/>
              <a:buChar char="»"/>
              <a:defRPr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9pPr>
          </a:lstStyle>
          <a:p>
            <a:pPr eaLnBrk="1" hangingPunct="1">
              <a:spcBef>
                <a:spcPct val="0"/>
              </a:spcBef>
              <a:buFontTx/>
              <a:buNone/>
            </a:pPr>
            <a:r>
              <a:rPr lang="en-GB" altLang="en-US" sz="3000" b="1" i="0" dirty="0">
                <a:solidFill>
                  <a:schemeClr val="accent1"/>
                </a:solidFill>
                <a:latin typeface="Arial" panose="020B0604020202020204" pitchFamily="34" charset="0"/>
              </a:rPr>
              <a:t>Tasting of Flavoured </a:t>
            </a:r>
            <a:r>
              <a:rPr lang="en-GB" altLang="en-US" sz="3000" b="1" i="0" dirty="0" smtClean="0">
                <a:solidFill>
                  <a:schemeClr val="accent1"/>
                </a:solidFill>
                <a:latin typeface="Arial" panose="020B0604020202020204" pitchFamily="34" charset="0"/>
              </a:rPr>
              <a:t>Waters –</a:t>
            </a:r>
          </a:p>
          <a:p>
            <a:pPr eaLnBrk="1" hangingPunct="1">
              <a:spcBef>
                <a:spcPct val="0"/>
              </a:spcBef>
              <a:buFontTx/>
              <a:buNone/>
            </a:pPr>
            <a:r>
              <a:rPr lang="en-GB" altLang="en-US" sz="3000" b="1" i="0" dirty="0" smtClean="0">
                <a:solidFill>
                  <a:schemeClr val="accent1"/>
                </a:solidFill>
                <a:latin typeface="Arial" panose="020B0604020202020204" pitchFamily="34" charset="0"/>
              </a:rPr>
              <a:t> a practical activity in school</a:t>
            </a:r>
            <a:endParaRPr lang="en-GB" altLang="en-US" sz="3000" b="1" i="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988306867"/>
      </p:ext>
    </p:extLst>
  </p:cSld>
  <p:clrMapOvr>
    <a:masterClrMapping/>
  </p:clrMapOvr>
  <p:transition advClick="0" advTm="8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useful resources</a:t>
            </a:r>
            <a:br>
              <a:rPr lang="en-GB" dirty="0" smtClean="0"/>
            </a:br>
            <a:endParaRPr lang="en-GB" dirty="0"/>
          </a:p>
        </p:txBody>
      </p:sp>
      <p:sp>
        <p:nvSpPr>
          <p:cNvPr id="3" name="TextBox 2"/>
          <p:cNvSpPr txBox="1"/>
          <p:nvPr/>
        </p:nvSpPr>
        <p:spPr>
          <a:xfrm>
            <a:off x="755374" y="1278835"/>
            <a:ext cx="7268817" cy="923330"/>
          </a:xfrm>
          <a:prstGeom prst="rect">
            <a:avLst/>
          </a:prstGeom>
          <a:noFill/>
        </p:spPr>
        <p:txBody>
          <a:bodyPr wrap="square" rtlCol="0">
            <a:spAutoFit/>
          </a:bodyPr>
          <a:lstStyle/>
          <a:p>
            <a:r>
              <a:rPr lang="en-GB" dirty="0"/>
              <a:t>IFST -  </a:t>
            </a:r>
            <a:r>
              <a:rPr lang="en-GB" dirty="0">
                <a:hlinkClick r:id="rId3"/>
              </a:rPr>
              <a:t>Love Science The Love </a:t>
            </a:r>
            <a:r>
              <a:rPr lang="en-GB" dirty="0" smtClean="0">
                <a:hlinkClick r:id="rId3"/>
              </a:rPr>
              <a:t>Food</a:t>
            </a:r>
          </a:p>
          <a:p>
            <a:endParaRPr lang="en-GB" dirty="0">
              <a:hlinkClick r:id="rId3"/>
            </a:endParaRPr>
          </a:p>
          <a:p>
            <a:r>
              <a:rPr lang="en-GB" dirty="0" smtClean="0">
                <a:hlinkClick r:id="rId4"/>
              </a:rPr>
              <a:t>The Science of Cooking </a:t>
            </a:r>
            <a:r>
              <a:rPr lang="en-GB" dirty="0" smtClean="0"/>
              <a:t>– Peter Barham</a:t>
            </a:r>
            <a:endParaRPr lang="en-GB" dirty="0"/>
          </a:p>
        </p:txBody>
      </p:sp>
    </p:spTree>
    <p:extLst>
      <p:ext uri="{BB962C8B-B14F-4D97-AF65-F5344CB8AC3E}">
        <p14:creationId xmlns:p14="http://schemas.microsoft.com/office/powerpoint/2010/main" val="688529120"/>
      </p:ext>
    </p:extLst>
  </p:cSld>
  <p:clrMapOvr>
    <a:masterClrMapping/>
  </p:clrMapOvr>
  <p:transition advClick="0" advTm="8000">
    <p:dissolv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623849" y="149773"/>
            <a:ext cx="6229350" cy="857250"/>
          </a:xfrm>
        </p:spPr>
        <p:txBody>
          <a:bodyPr/>
          <a:lstStyle/>
          <a:p>
            <a:pPr algn="ctr"/>
            <a:r>
              <a:rPr lang="en-US" altLang="en-US" sz="3000" dirty="0"/>
              <a:t>What do Scientists Do?</a:t>
            </a:r>
          </a:p>
        </p:txBody>
      </p:sp>
      <p:sp>
        <p:nvSpPr>
          <p:cNvPr id="222211" name="Rectangle 3"/>
          <p:cNvSpPr>
            <a:spLocks noGrp="1" noChangeArrowheads="1"/>
          </p:cNvSpPr>
          <p:nvPr>
            <p:ph type="body" sz="half" idx="2"/>
          </p:nvPr>
        </p:nvSpPr>
        <p:spPr>
          <a:xfrm>
            <a:off x="4525800" y="818123"/>
            <a:ext cx="4498931" cy="3028950"/>
          </a:xfrm>
        </p:spPr>
        <p:txBody>
          <a:bodyPr>
            <a:noAutofit/>
          </a:bodyPr>
          <a:lstStyle/>
          <a:p>
            <a:pPr>
              <a:buClr>
                <a:srgbClr val="002060"/>
              </a:buClr>
            </a:pPr>
            <a:r>
              <a:rPr lang="en-US" altLang="en-US" sz="2400" dirty="0">
                <a:solidFill>
                  <a:srgbClr val="002060"/>
                </a:solidFill>
              </a:rPr>
              <a:t>We ask a Question and then seek to answer the question</a:t>
            </a:r>
          </a:p>
          <a:p>
            <a:pPr>
              <a:buClr>
                <a:srgbClr val="002060"/>
              </a:buClr>
            </a:pPr>
            <a:endParaRPr lang="en-US" altLang="en-US" sz="2400" dirty="0">
              <a:solidFill>
                <a:srgbClr val="002060"/>
              </a:solidFill>
            </a:endParaRPr>
          </a:p>
          <a:p>
            <a:pPr>
              <a:buClr>
                <a:srgbClr val="002060"/>
              </a:buClr>
            </a:pPr>
            <a:r>
              <a:rPr lang="en-US" altLang="en-US" sz="2400" dirty="0">
                <a:solidFill>
                  <a:srgbClr val="002060"/>
                </a:solidFill>
              </a:rPr>
              <a:t>Can be in the form of a Hypothesis which we then seek to test</a:t>
            </a:r>
          </a:p>
          <a:p>
            <a:pPr>
              <a:buClr>
                <a:srgbClr val="002060"/>
              </a:buClr>
            </a:pPr>
            <a:endParaRPr lang="en-US" altLang="en-US" sz="2400" dirty="0">
              <a:solidFill>
                <a:srgbClr val="002060"/>
              </a:solidFill>
            </a:endParaRPr>
          </a:p>
          <a:p>
            <a:pPr>
              <a:buClr>
                <a:srgbClr val="002060"/>
              </a:buClr>
            </a:pPr>
            <a:r>
              <a:rPr lang="en-US" altLang="en-US" sz="2400" dirty="0">
                <a:solidFill>
                  <a:srgbClr val="002060"/>
                </a:solidFill>
              </a:rPr>
              <a:t>We seek to test in order to ascertain level of risk</a:t>
            </a:r>
          </a:p>
        </p:txBody>
      </p:sp>
      <p:pic>
        <p:nvPicPr>
          <p:cNvPr id="7" name="ClipArt Placeholder 6" descr="_MG_4900.jpg"/>
          <p:cNvPicPr>
            <a:picLocks noGrp="1" noChangeAspect="1"/>
          </p:cNvPicPr>
          <p:nvPr>
            <p:ph type="clipArt" sz="half" idx="1"/>
          </p:nvPr>
        </p:nvPicPr>
        <p:blipFill>
          <a:blip r:embed="rId3" cstate="email">
            <a:extLst>
              <a:ext uri="{28A0092B-C50C-407E-A947-70E740481C1C}">
                <a14:useLocalDpi xmlns:a14="http://schemas.microsoft.com/office/drawing/2010/main"/>
              </a:ext>
            </a:extLst>
          </a:blip>
          <a:stretch>
            <a:fillRect/>
          </a:stretch>
        </p:blipFill>
        <p:spPr>
          <a:xfrm>
            <a:off x="1447324" y="859012"/>
            <a:ext cx="2949725" cy="1966484"/>
          </a:xfrm>
        </p:spPr>
      </p:pic>
    </p:spTree>
    <p:extLst>
      <p:ext uri="{BB962C8B-B14F-4D97-AF65-F5344CB8AC3E}">
        <p14:creationId xmlns:p14="http://schemas.microsoft.com/office/powerpoint/2010/main" val="4098867062"/>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additive="base">
                                        <p:cTn id="7" dur="500" fill="hold"/>
                                        <p:tgtEl>
                                          <p:spTgt spid="222210"/>
                                        </p:tgtEl>
                                        <p:attrNameLst>
                                          <p:attrName>ppt_x</p:attrName>
                                        </p:attrNameLst>
                                      </p:cBhvr>
                                      <p:tavLst>
                                        <p:tav tm="0">
                                          <p:val>
                                            <p:strVal val="0-#ppt_w/2"/>
                                          </p:val>
                                        </p:tav>
                                        <p:tav tm="100000">
                                          <p:val>
                                            <p:strVal val="#ppt_x"/>
                                          </p:val>
                                        </p:tav>
                                      </p:tavLst>
                                    </p:anim>
                                    <p:anim calcmode="lin" valueType="num">
                                      <p:cBhvr additive="base">
                                        <p:cTn id="8" dur="500" fill="hold"/>
                                        <p:tgtEl>
                                          <p:spTgt spid="2222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2211">
                                            <p:txEl>
                                              <p:pRg st="0" end="0"/>
                                            </p:txEl>
                                          </p:spTgt>
                                        </p:tgtEl>
                                        <p:attrNameLst>
                                          <p:attrName>style.visibility</p:attrName>
                                        </p:attrNameLst>
                                      </p:cBhvr>
                                      <p:to>
                                        <p:strVal val="visible"/>
                                      </p:to>
                                    </p:set>
                                    <p:anim calcmode="lin" valueType="num">
                                      <p:cBhvr additive="base">
                                        <p:cTn id="13" dur="500" fill="hold"/>
                                        <p:tgtEl>
                                          <p:spTgt spid="2222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2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2211">
                                            <p:txEl>
                                              <p:pRg st="2" end="2"/>
                                            </p:txEl>
                                          </p:spTgt>
                                        </p:tgtEl>
                                        <p:attrNameLst>
                                          <p:attrName>style.visibility</p:attrName>
                                        </p:attrNameLst>
                                      </p:cBhvr>
                                      <p:to>
                                        <p:strVal val="visible"/>
                                      </p:to>
                                    </p:set>
                                    <p:anim calcmode="lin" valueType="num">
                                      <p:cBhvr additive="base">
                                        <p:cTn id="19" dur="500" fill="hold"/>
                                        <p:tgtEl>
                                          <p:spTgt spid="222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2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2211">
                                            <p:txEl>
                                              <p:pRg st="4" end="4"/>
                                            </p:txEl>
                                          </p:spTgt>
                                        </p:tgtEl>
                                        <p:attrNameLst>
                                          <p:attrName>style.visibility</p:attrName>
                                        </p:attrNameLst>
                                      </p:cBhvr>
                                      <p:to>
                                        <p:strVal val="visible"/>
                                      </p:to>
                                    </p:set>
                                    <p:anim calcmode="lin" valueType="num">
                                      <p:cBhvr additive="base">
                                        <p:cTn id="25" dur="500" fill="hold"/>
                                        <p:tgtEl>
                                          <p:spTgt spid="2222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22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utoUpdateAnimBg="0"/>
      <p:bldP spid="22221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506750" y="8984"/>
            <a:ext cx="6210690" cy="649836"/>
          </a:xfrm>
          <a:prstGeom prst="rect">
            <a:avLst/>
          </a:prstGeom>
          <a:noFill/>
          <a:ln>
            <a:noFill/>
          </a:ln>
        </p:spPr>
        <p:txBody>
          <a:bodyPr vert="horz" wrap="square" lIns="0" tIns="0" rIns="0" bIns="0" rtlCol="0" anchor="t" anchorCtr="0">
            <a:noAutofit/>
          </a:bodyPr>
          <a:lstStyle/>
          <a:p>
            <a:pPr algn="ctr">
              <a:spcBef>
                <a:spcPts val="0"/>
              </a:spcBef>
              <a:buSzPct val="25000"/>
            </a:pPr>
            <a:r>
              <a:rPr lang="en-GB" sz="1350" cap="none" dirty="0" smtClean="0">
                <a:solidFill>
                  <a:srgbClr val="2F3951"/>
                </a:solidFill>
                <a:ea typeface="Arial"/>
                <a:sym typeface="Arial"/>
              </a:rPr>
              <a:t>FOOD/NUTRITION  AT BATH SPA UNIVERSITY </a:t>
            </a:r>
            <a:endParaRPr lang="en-GB" sz="1350" cap="none" dirty="0">
              <a:solidFill>
                <a:srgbClr val="2F3951"/>
              </a:solidFill>
              <a:ea typeface="Arial"/>
              <a:sym typeface="Arial"/>
            </a:endParaRPr>
          </a:p>
        </p:txBody>
      </p:sp>
      <p:sp>
        <p:nvSpPr>
          <p:cNvPr id="67" name="Shape 67"/>
          <p:cNvSpPr txBox="1">
            <a:spLocks noGrp="1"/>
          </p:cNvSpPr>
          <p:nvPr>
            <p:ph type="body" idx="1"/>
          </p:nvPr>
        </p:nvSpPr>
        <p:spPr>
          <a:xfrm>
            <a:off x="1390604" y="2174125"/>
            <a:ext cx="3394651" cy="1631925"/>
          </a:xfrm>
          <a:prstGeom prst="rect">
            <a:avLst/>
          </a:prstGeom>
          <a:noFill/>
          <a:ln>
            <a:noFill/>
          </a:ln>
        </p:spPr>
        <p:txBody>
          <a:bodyPr vert="horz" wrap="square" lIns="68569" tIns="34275" rIns="68569" bIns="34275" rtlCol="0" anchor="t" anchorCtr="0">
            <a:noAutofit/>
          </a:bodyPr>
          <a:lstStyle/>
          <a:p>
            <a:pPr marL="214313" indent="-300038">
              <a:lnSpc>
                <a:spcPct val="90000"/>
              </a:lnSpc>
              <a:buClr>
                <a:srgbClr val="CF0360"/>
              </a:buClr>
              <a:buSzPct val="100000"/>
              <a:buNone/>
            </a:pPr>
            <a:r>
              <a:rPr lang="en-GB" sz="1350" u="sng" dirty="0">
                <a:solidFill>
                  <a:srgbClr val="CF0360"/>
                </a:solidFill>
                <a:ea typeface="Arial"/>
                <a:sym typeface="Arial"/>
                <a:hlinkClick r:id="rId3"/>
              </a:rPr>
              <a:t>BSc (Hons) Food with Nutrition</a:t>
            </a:r>
            <a:r>
              <a:rPr lang="en-GB" sz="1350" dirty="0">
                <a:solidFill>
                  <a:srgbClr val="CF0360"/>
                </a:solidFill>
                <a:ea typeface="Arial"/>
                <a:sym typeface="Arial"/>
              </a:rPr>
              <a:t> </a:t>
            </a:r>
            <a:endParaRPr lang="en-GB" sz="1350" dirty="0" smtClean="0">
              <a:solidFill>
                <a:srgbClr val="CF0360"/>
              </a:solidFill>
              <a:ea typeface="Arial"/>
              <a:sym typeface="Arial"/>
            </a:endParaRPr>
          </a:p>
          <a:p>
            <a:pPr>
              <a:lnSpc>
                <a:spcPct val="90000"/>
              </a:lnSpc>
              <a:buClr>
                <a:srgbClr val="CF0360"/>
              </a:buClr>
              <a:buSzPct val="100000"/>
            </a:pPr>
            <a:r>
              <a:rPr lang="en-GB" sz="1350" dirty="0" smtClean="0">
                <a:solidFill>
                  <a:srgbClr val="002060"/>
                </a:solidFill>
                <a:ea typeface="Arial"/>
                <a:sym typeface="Arial"/>
              </a:rPr>
              <a:t>Students do not need a traditional science background to be accepted onto the course</a:t>
            </a:r>
            <a:endParaRPr lang="en-GB" sz="1350" dirty="0">
              <a:solidFill>
                <a:srgbClr val="002060"/>
              </a:solidFill>
              <a:ea typeface="Arial"/>
              <a:sym typeface="Arial"/>
            </a:endParaRPr>
          </a:p>
          <a:p>
            <a:pPr marL="214313" indent="-214313">
              <a:lnSpc>
                <a:spcPct val="90000"/>
              </a:lnSpc>
              <a:spcBef>
                <a:spcPts val="240"/>
              </a:spcBef>
              <a:buClr>
                <a:srgbClr val="000000"/>
              </a:buClr>
              <a:buSzPct val="100000"/>
            </a:pPr>
            <a:r>
              <a:rPr lang="en-GB" sz="1200" dirty="0">
                <a:solidFill>
                  <a:srgbClr val="002060"/>
                </a:solidFill>
                <a:ea typeface="Arial"/>
                <a:sym typeface="Arial"/>
              </a:rPr>
              <a:t>Extensive links with Food industry. </a:t>
            </a:r>
          </a:p>
          <a:p>
            <a:pPr marL="214313" indent="-214313">
              <a:lnSpc>
                <a:spcPct val="90000"/>
              </a:lnSpc>
              <a:spcBef>
                <a:spcPts val="240"/>
              </a:spcBef>
              <a:buClr>
                <a:srgbClr val="000000"/>
              </a:buClr>
              <a:buSzPct val="100000"/>
            </a:pPr>
            <a:r>
              <a:rPr lang="en-GB" sz="1200" dirty="0">
                <a:solidFill>
                  <a:srgbClr val="002060"/>
                </a:solidFill>
                <a:ea typeface="Arial"/>
                <a:sym typeface="Arial"/>
              </a:rPr>
              <a:t>Focus on the food supply chain, food quality, food safety and product development</a:t>
            </a:r>
          </a:p>
          <a:p>
            <a:pPr marL="214313" indent="-214313">
              <a:lnSpc>
                <a:spcPct val="90000"/>
              </a:lnSpc>
              <a:spcBef>
                <a:spcPts val="240"/>
              </a:spcBef>
              <a:buClr>
                <a:srgbClr val="000000"/>
              </a:buClr>
              <a:buSzPct val="100000"/>
            </a:pPr>
            <a:r>
              <a:rPr lang="en-GB" sz="1200" dirty="0">
                <a:solidFill>
                  <a:srgbClr val="002060"/>
                </a:solidFill>
              </a:rPr>
              <a:t>Our students are eligible to become IFST student members and Graduates from this programme can go on to secure professional membership with IFST</a:t>
            </a:r>
          </a:p>
          <a:p>
            <a:pPr marL="214313" indent="-214313">
              <a:lnSpc>
                <a:spcPct val="90000"/>
              </a:lnSpc>
              <a:spcBef>
                <a:spcPts val="240"/>
              </a:spcBef>
              <a:buClr>
                <a:srgbClr val="000000"/>
              </a:buClr>
              <a:buSzPct val="100000"/>
            </a:pPr>
            <a:r>
              <a:rPr lang="en-GB" sz="1200" dirty="0">
                <a:solidFill>
                  <a:srgbClr val="002060"/>
                </a:solidFill>
                <a:ea typeface="Arial"/>
                <a:sym typeface="Arial"/>
              </a:rPr>
              <a:t>Sandwich Year Optional</a:t>
            </a:r>
          </a:p>
          <a:p>
            <a:pPr marL="214313" indent="-214313">
              <a:lnSpc>
                <a:spcPct val="90000"/>
              </a:lnSpc>
              <a:spcBef>
                <a:spcPts val="240"/>
              </a:spcBef>
              <a:buClr>
                <a:schemeClr val="dk1"/>
              </a:buClr>
              <a:buSzPct val="100000"/>
              <a:buNone/>
            </a:pPr>
            <a:endParaRPr sz="1200" dirty="0">
              <a:solidFill>
                <a:srgbClr val="000000"/>
              </a:solidFill>
              <a:ea typeface="Arial"/>
              <a:sym typeface="Arial"/>
            </a:endParaRPr>
          </a:p>
          <a:p>
            <a:pPr marL="214313" indent="-290513">
              <a:lnSpc>
                <a:spcPct val="90000"/>
              </a:lnSpc>
              <a:spcBef>
                <a:spcPts val="240"/>
              </a:spcBef>
              <a:buClr>
                <a:schemeClr val="dk1"/>
              </a:buClr>
              <a:buSzPct val="100000"/>
              <a:buNone/>
            </a:pPr>
            <a:endParaRPr sz="1200" dirty="0">
              <a:solidFill>
                <a:srgbClr val="000000"/>
              </a:solidFill>
              <a:ea typeface="Arial"/>
              <a:sym typeface="Arial"/>
            </a:endParaRPr>
          </a:p>
          <a:p>
            <a:pPr marL="214313" indent="-290513">
              <a:lnSpc>
                <a:spcPct val="90000"/>
              </a:lnSpc>
              <a:spcBef>
                <a:spcPts val="240"/>
              </a:spcBef>
              <a:buClr>
                <a:schemeClr val="dk1"/>
              </a:buClr>
              <a:buSzPct val="100000"/>
              <a:buNone/>
            </a:pPr>
            <a:endParaRPr sz="1200" dirty="0">
              <a:solidFill>
                <a:srgbClr val="000000"/>
              </a:solidFill>
              <a:ea typeface="Arial"/>
              <a:sym typeface="Arial"/>
            </a:endParaRPr>
          </a:p>
          <a:p>
            <a:pPr marL="214313" indent="-214313">
              <a:spcBef>
                <a:spcPts val="210"/>
              </a:spcBef>
              <a:buClr>
                <a:schemeClr val="dk1"/>
              </a:buClr>
              <a:buSzPct val="100000"/>
              <a:buNone/>
            </a:pPr>
            <a:endParaRPr sz="1050" dirty="0">
              <a:solidFill>
                <a:schemeClr val="dk1"/>
              </a:solidFill>
              <a:ea typeface="Arial"/>
              <a:sym typeface="Arial"/>
            </a:endParaRPr>
          </a:p>
        </p:txBody>
      </p:sp>
      <p:sp>
        <p:nvSpPr>
          <p:cNvPr id="68" name="Shape 68"/>
          <p:cNvSpPr txBox="1">
            <a:spLocks noGrp="1"/>
          </p:cNvSpPr>
          <p:nvPr>
            <p:ph type="body" idx="2"/>
          </p:nvPr>
        </p:nvSpPr>
        <p:spPr>
          <a:xfrm>
            <a:off x="4679932" y="1180341"/>
            <a:ext cx="3044475" cy="2970225"/>
          </a:xfrm>
          <a:prstGeom prst="rect">
            <a:avLst/>
          </a:prstGeom>
          <a:noFill/>
          <a:ln>
            <a:noFill/>
          </a:ln>
        </p:spPr>
        <p:txBody>
          <a:bodyPr vert="horz" wrap="square" lIns="68569" tIns="34275" rIns="68569" bIns="34275" rtlCol="0" anchor="t" anchorCtr="0">
            <a:noAutofit/>
          </a:bodyPr>
          <a:lstStyle/>
          <a:p>
            <a:pPr marL="214313" indent="-300038">
              <a:lnSpc>
                <a:spcPct val="90000"/>
              </a:lnSpc>
              <a:buClr>
                <a:srgbClr val="CF0360"/>
              </a:buClr>
              <a:buSzPct val="100000"/>
              <a:buNone/>
            </a:pPr>
            <a:r>
              <a:rPr lang="en-GB" sz="1350" u="sng" dirty="0">
                <a:solidFill>
                  <a:srgbClr val="CF0360"/>
                </a:solidFill>
                <a:ea typeface="Arial"/>
                <a:sym typeface="Arial"/>
                <a:hlinkClick r:id="rId4"/>
              </a:rPr>
              <a:t>BSc (Hons) Human Nutrition</a:t>
            </a:r>
          </a:p>
          <a:p>
            <a:pPr marL="214313" indent="-214313">
              <a:lnSpc>
                <a:spcPct val="90000"/>
              </a:lnSpc>
              <a:spcBef>
                <a:spcPts val="240"/>
              </a:spcBef>
              <a:buClr>
                <a:srgbClr val="000000"/>
              </a:buClr>
              <a:buSzPct val="100000"/>
            </a:pPr>
            <a:r>
              <a:rPr lang="en-GB" sz="1200" dirty="0">
                <a:solidFill>
                  <a:srgbClr val="002060"/>
                </a:solidFill>
                <a:ea typeface="Arial"/>
                <a:sym typeface="Arial"/>
              </a:rPr>
              <a:t>Accredited by the Association for Nutrition.</a:t>
            </a:r>
          </a:p>
          <a:p>
            <a:pPr marL="214313" indent="-214313">
              <a:lnSpc>
                <a:spcPct val="90000"/>
              </a:lnSpc>
              <a:spcBef>
                <a:spcPts val="240"/>
              </a:spcBef>
              <a:buClr>
                <a:srgbClr val="000000"/>
              </a:buClr>
              <a:buSzPct val="100000"/>
            </a:pPr>
            <a:r>
              <a:rPr lang="en-GB" sz="1200" dirty="0">
                <a:solidFill>
                  <a:srgbClr val="002060"/>
                </a:solidFill>
                <a:ea typeface="Arial"/>
                <a:sym typeface="Arial"/>
              </a:rPr>
              <a:t>Main foci nutritional science and biological sciences</a:t>
            </a:r>
          </a:p>
          <a:p>
            <a:pPr marL="214313" indent="-214313">
              <a:lnSpc>
                <a:spcPct val="90000"/>
              </a:lnSpc>
              <a:spcBef>
                <a:spcPts val="240"/>
              </a:spcBef>
              <a:buClr>
                <a:srgbClr val="000000"/>
              </a:buClr>
              <a:buSzPct val="100000"/>
            </a:pPr>
            <a:r>
              <a:rPr lang="en-GB" sz="1200" dirty="0">
                <a:solidFill>
                  <a:srgbClr val="002060"/>
                </a:solidFill>
                <a:ea typeface="Arial"/>
                <a:sym typeface="Arial"/>
              </a:rPr>
              <a:t>Complementary themes in food quality and safety and in health</a:t>
            </a:r>
          </a:p>
          <a:p>
            <a:pPr marL="214313" indent="-214313">
              <a:lnSpc>
                <a:spcPct val="90000"/>
              </a:lnSpc>
              <a:spcBef>
                <a:spcPts val="240"/>
              </a:spcBef>
              <a:buClr>
                <a:srgbClr val="000000"/>
              </a:buClr>
              <a:buSzPct val="100000"/>
            </a:pPr>
            <a:r>
              <a:rPr lang="en-GB" sz="1200" dirty="0">
                <a:solidFill>
                  <a:srgbClr val="002060"/>
                </a:solidFill>
                <a:ea typeface="Arial"/>
                <a:sym typeface="Arial"/>
              </a:rPr>
              <a:t>Sandwich Year Optional</a:t>
            </a:r>
          </a:p>
          <a:p>
            <a:pPr marL="214313" indent="-214313">
              <a:lnSpc>
                <a:spcPct val="90000"/>
              </a:lnSpc>
              <a:spcBef>
                <a:spcPts val="240"/>
              </a:spcBef>
              <a:buClr>
                <a:schemeClr val="dk1"/>
              </a:buClr>
              <a:buSzPct val="100000"/>
              <a:buNone/>
            </a:pPr>
            <a:endParaRPr sz="1200" dirty="0">
              <a:solidFill>
                <a:srgbClr val="000000"/>
              </a:solidFill>
              <a:ea typeface="Arial"/>
              <a:sym typeface="Arial"/>
            </a:endParaRPr>
          </a:p>
          <a:p>
            <a:pPr marL="214313" indent="-214313">
              <a:spcBef>
                <a:spcPts val="210"/>
              </a:spcBef>
              <a:buClr>
                <a:schemeClr val="dk1"/>
              </a:buClr>
              <a:buSzPct val="100000"/>
              <a:buNone/>
            </a:pPr>
            <a:endParaRPr sz="1050" dirty="0">
              <a:solidFill>
                <a:schemeClr val="dk1"/>
              </a:solidFill>
              <a:ea typeface="Arial"/>
              <a:sym typeface="Arial"/>
            </a:endParaRPr>
          </a:p>
        </p:txBody>
      </p:sp>
      <p:sp>
        <p:nvSpPr>
          <p:cNvPr id="69" name="Shape 69"/>
          <p:cNvSpPr txBox="1">
            <a:spLocks noGrp="1"/>
          </p:cNvSpPr>
          <p:nvPr>
            <p:ph type="dt" idx="10"/>
          </p:nvPr>
        </p:nvSpPr>
        <p:spPr>
          <a:xfrm>
            <a:off x="6918506" y="4839900"/>
            <a:ext cx="927675" cy="153675"/>
          </a:xfrm>
          <a:prstGeom prst="rect">
            <a:avLst/>
          </a:prstGeom>
          <a:noFill/>
          <a:ln>
            <a:noFill/>
          </a:ln>
        </p:spPr>
        <p:txBody>
          <a:bodyPr vert="horz" wrap="square" lIns="0" tIns="0" rIns="0" bIns="0" rtlCol="0" anchor="t" anchorCtr="0">
            <a:noAutofit/>
          </a:bodyPr>
          <a:lstStyle/>
          <a:p>
            <a:pPr>
              <a:buSzPct val="25000"/>
            </a:pPr>
            <a:r>
              <a:rPr lang="en-GB" sz="750">
                <a:solidFill>
                  <a:srgbClr val="2F3951"/>
                </a:solidFill>
                <a:latin typeface="Arial"/>
                <a:ea typeface="Arial"/>
                <a:cs typeface="Arial"/>
                <a:sym typeface="Arial"/>
              </a:rPr>
              <a:t>03 November 2017</a:t>
            </a:r>
          </a:p>
        </p:txBody>
      </p:sp>
      <p:pic>
        <p:nvPicPr>
          <p:cNvPr id="70" name="Shape 7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14947" y="1332563"/>
            <a:ext cx="1323815" cy="558059"/>
          </a:xfrm>
          <a:prstGeom prst="rect">
            <a:avLst/>
          </a:prstGeom>
          <a:noFill/>
          <a:ln>
            <a:noFill/>
          </a:ln>
        </p:spPr>
      </p:pic>
      <p:pic>
        <p:nvPicPr>
          <p:cNvPr id="71" name="Shape 7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99610" y="2990088"/>
            <a:ext cx="2089399" cy="1396609"/>
          </a:xfrm>
          <a:prstGeom prst="rect">
            <a:avLst/>
          </a:prstGeom>
          <a:noFill/>
          <a:ln>
            <a:noFill/>
          </a:ln>
        </p:spPr>
      </p:pic>
      <p:pic>
        <p:nvPicPr>
          <p:cNvPr id="72" name="Shape 7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506750" y="438051"/>
            <a:ext cx="1635860" cy="1631925"/>
          </a:xfrm>
          <a:prstGeom prst="rect">
            <a:avLst/>
          </a:prstGeom>
          <a:noFill/>
          <a:ln>
            <a:noFill/>
          </a:ln>
        </p:spPr>
      </p:pic>
    </p:spTree>
    <p:extLst>
      <p:ext uri="{BB962C8B-B14F-4D97-AF65-F5344CB8AC3E}">
        <p14:creationId xmlns:p14="http://schemas.microsoft.com/office/powerpoint/2010/main" val="3401805688"/>
      </p:ext>
    </p:extLst>
  </p:cSld>
  <p:clrMapOvr>
    <a:masterClrMapping/>
  </p:clrMapOvr>
  <p:transition advClick="0" advTm="8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40" name="Rectangle 4"/>
          <p:cNvSpPr>
            <a:spLocks noGrp="1" noChangeArrowheads="1"/>
          </p:cNvSpPr>
          <p:nvPr>
            <p:ph type="body" sz="half" idx="2"/>
          </p:nvPr>
        </p:nvSpPr>
        <p:spPr>
          <a:xfrm>
            <a:off x="4418287" y="346841"/>
            <a:ext cx="4120802" cy="3566948"/>
          </a:xfrm>
        </p:spPr>
        <p:txBody>
          <a:bodyPr>
            <a:noAutofit/>
          </a:bodyPr>
          <a:lstStyle/>
          <a:p>
            <a:pPr algn="just"/>
            <a:r>
              <a:rPr lang="en-US" sz="2400" dirty="0"/>
              <a:t>All day some of you dream about sports</a:t>
            </a:r>
          </a:p>
          <a:p>
            <a:r>
              <a:rPr lang="en-US" sz="2400" dirty="0"/>
              <a:t>All day some of us dream about Science, trying to gain improved knowledge that will improve our understanding of food science, technology and nutrition</a:t>
            </a:r>
          </a:p>
        </p:txBody>
      </p:sp>
      <p:pic>
        <p:nvPicPr>
          <p:cNvPr id="295946" name="Picture 10" descr="David Beckham"/>
          <p:cNvPicPr>
            <a:picLocks noGrp="1" noChangeAspect="1" noChangeArrowheads="1"/>
          </p:cNvPicPr>
          <p:nvPr>
            <p:ph type="clipArt" sz="half" idx="1"/>
          </p:nvPr>
        </p:nvPicPr>
        <p:blipFill>
          <a:blip r:embed="rId3" cstate="print"/>
          <a:srcRect/>
          <a:stretch>
            <a:fillRect/>
          </a:stretch>
        </p:blipFill>
        <p:spPr>
          <a:xfrm>
            <a:off x="1310509" y="1"/>
            <a:ext cx="3031651" cy="4162097"/>
          </a:xfrm>
          <a:noFill/>
          <a:ln/>
        </p:spPr>
      </p:pic>
    </p:spTree>
    <p:extLst>
      <p:ext uri="{BB962C8B-B14F-4D97-AF65-F5344CB8AC3E}">
        <p14:creationId xmlns:p14="http://schemas.microsoft.com/office/powerpoint/2010/main" val="2440637210"/>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1" end="1"/>
                                            </p:txEl>
                                          </p:spTgt>
                                        </p:tgtEl>
                                        <p:attrNameLst>
                                          <p:attrName>style.visibility</p:attrName>
                                        </p:attrNameLst>
                                      </p:cBhvr>
                                      <p:to>
                                        <p:strVal val="visible"/>
                                      </p:to>
                                    </p:set>
                                    <p:anim calcmode="lin" valueType="num">
                                      <p:cBhvr additive="base">
                                        <p:cTn id="13" dur="500" fill="hold"/>
                                        <p:tgtEl>
                                          <p:spTgt spid="2959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4268-62B2-4D04-B2CD-A487137962E3}"/>
              </a:ext>
            </a:extLst>
          </p:cNvPr>
          <p:cNvSpPr>
            <a:spLocks noGrp="1"/>
          </p:cNvSpPr>
          <p:nvPr>
            <p:ph type="title"/>
          </p:nvPr>
        </p:nvSpPr>
        <p:spPr/>
        <p:txBody>
          <a:bodyPr/>
          <a:lstStyle/>
          <a:p>
            <a:pPr algn="ctr"/>
            <a:r>
              <a:rPr lang="en-US" b="1" i="0" u="none" strike="noStrike" cap="none" baseline="0" dirty="0">
                <a:latin typeface="Arial" panose="020B0604020202020204" pitchFamily="34" charset="0"/>
              </a:rPr>
              <a:t>Thank you for taking part</a:t>
            </a:r>
            <a:br>
              <a:rPr lang="en-US" b="1" i="0" u="none" strike="noStrike" cap="none" baseline="0" dirty="0">
                <a:latin typeface="Arial" panose="020B0604020202020204" pitchFamily="34" charset="0"/>
              </a:rPr>
            </a:br>
            <a:r>
              <a:rPr lang="en-US" b="1" i="0" u="none" strike="noStrike" cap="none" baseline="0" dirty="0">
                <a:latin typeface="Arial" panose="020B0604020202020204" pitchFamily="34" charset="0"/>
              </a:rPr>
              <a:t/>
            </a:r>
            <a:br>
              <a:rPr lang="en-US" b="1" i="0" u="none" strike="noStrike" cap="none" baseline="0" dirty="0">
                <a:latin typeface="Arial" panose="020B0604020202020204" pitchFamily="34" charset="0"/>
              </a:rPr>
            </a:br>
            <a:r>
              <a:rPr lang="en-US" b="1" i="0" u="none" strike="noStrike" cap="none" baseline="0" dirty="0">
                <a:latin typeface="Arial" panose="020B0604020202020204" pitchFamily="34" charset="0"/>
              </a:rPr>
              <a:t>Any questions?</a:t>
            </a:r>
          </a:p>
        </p:txBody>
      </p:sp>
    </p:spTree>
    <p:extLst>
      <p:ext uri="{BB962C8B-B14F-4D97-AF65-F5344CB8AC3E}">
        <p14:creationId xmlns:p14="http://schemas.microsoft.com/office/powerpoint/2010/main" val="4290495477"/>
      </p:ext>
    </p:extLst>
  </p:cSld>
  <p:clrMapOvr>
    <a:masterClrMapping/>
  </p:clrMapOvr>
  <p:transition advClick="0" advTm="8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23849" y="60102"/>
            <a:ext cx="6229350" cy="857250"/>
          </a:xfrm>
        </p:spPr>
        <p:txBody>
          <a:bodyPr/>
          <a:lstStyle/>
          <a:p>
            <a:pPr algn="ctr"/>
            <a:r>
              <a:rPr lang="en-US" altLang="en-US" sz="1800" dirty="0"/>
              <a:t>Why should we learn more about our food?</a:t>
            </a:r>
          </a:p>
        </p:txBody>
      </p:sp>
      <p:pic>
        <p:nvPicPr>
          <p:cNvPr id="5" name="ClipArt Placeholder 4" descr="_MG_4891.jpg"/>
          <p:cNvPicPr>
            <a:picLocks noGrp="1" noChangeAspect="1"/>
          </p:cNvPicPr>
          <p:nvPr>
            <p:ph type="clipArt" sz="half" idx="1"/>
          </p:nvPr>
        </p:nvPicPr>
        <p:blipFill>
          <a:blip r:embed="rId3" cstate="email">
            <a:extLst>
              <a:ext uri="{28A0092B-C50C-407E-A947-70E740481C1C}">
                <a14:useLocalDpi xmlns:a14="http://schemas.microsoft.com/office/drawing/2010/main"/>
              </a:ext>
            </a:extLst>
          </a:blip>
          <a:stretch>
            <a:fillRect/>
          </a:stretch>
        </p:blipFill>
        <p:spPr>
          <a:xfrm>
            <a:off x="485397" y="792690"/>
            <a:ext cx="2052512" cy="3078768"/>
          </a:xfrm>
        </p:spPr>
      </p:pic>
      <p:sp>
        <p:nvSpPr>
          <p:cNvPr id="191493" name="Rectangle 5"/>
          <p:cNvSpPr>
            <a:spLocks noGrp="1" noChangeArrowheads="1"/>
          </p:cNvSpPr>
          <p:nvPr>
            <p:ph type="body" sz="half" idx="2"/>
          </p:nvPr>
        </p:nvSpPr>
        <p:spPr>
          <a:xfrm>
            <a:off x="2808355" y="890962"/>
            <a:ext cx="5321854" cy="3112322"/>
          </a:xfrm>
          <a:noFill/>
        </p:spPr>
        <p:txBody>
          <a:bodyPr>
            <a:normAutofit/>
          </a:bodyPr>
          <a:lstStyle/>
          <a:p>
            <a:pPr eaLnBrk="1" fontAlgn="ctr" hangingPunct="1">
              <a:buFontTx/>
              <a:buChar char="•"/>
            </a:pPr>
            <a:r>
              <a:rPr lang="en-US" altLang="en-US" sz="2100" dirty="0">
                <a:solidFill>
                  <a:schemeClr val="accent3"/>
                </a:solidFill>
              </a:rPr>
              <a:t>We as consumers want our food to be fresher, more “natural” with minimal packaging and of high quality in terms of </a:t>
            </a:r>
            <a:r>
              <a:rPr lang="en-US" altLang="en-US" sz="2100" dirty="0" err="1">
                <a:solidFill>
                  <a:schemeClr val="accent3"/>
                </a:solidFill>
              </a:rPr>
              <a:t>flavour</a:t>
            </a:r>
            <a:r>
              <a:rPr lang="en-US" altLang="en-US" sz="2100" dirty="0">
                <a:solidFill>
                  <a:schemeClr val="accent3"/>
                </a:solidFill>
              </a:rPr>
              <a:t>, texture, appearance, safety and nutritional value.</a:t>
            </a:r>
          </a:p>
          <a:p>
            <a:pPr eaLnBrk="1" hangingPunct="1">
              <a:buFontTx/>
              <a:buChar char="•"/>
            </a:pPr>
            <a:r>
              <a:rPr lang="en-US" altLang="en-US" sz="2100" dirty="0">
                <a:solidFill>
                  <a:schemeClr val="accent3"/>
                </a:solidFill>
              </a:rPr>
              <a:t>We want our food to be convenient and require minimal preparation and have a good shelf life.</a:t>
            </a:r>
          </a:p>
        </p:txBody>
      </p:sp>
    </p:spTree>
    <p:extLst>
      <p:ext uri="{BB962C8B-B14F-4D97-AF65-F5344CB8AC3E}">
        <p14:creationId xmlns:p14="http://schemas.microsoft.com/office/powerpoint/2010/main" val="177994502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3">
                                            <p:txEl>
                                              <p:pRg st="0" end="0"/>
                                            </p:txEl>
                                          </p:spTgt>
                                        </p:tgtEl>
                                        <p:attrNameLst>
                                          <p:attrName>style.visibility</p:attrName>
                                        </p:attrNameLst>
                                      </p:cBhvr>
                                      <p:to>
                                        <p:strVal val="visible"/>
                                      </p:to>
                                    </p:set>
                                    <p:anim calcmode="lin" valueType="num">
                                      <p:cBhvr additive="base">
                                        <p:cTn id="7" dur="500" fill="hold"/>
                                        <p:tgtEl>
                                          <p:spTgt spid="1914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14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3">
                                            <p:txEl>
                                              <p:pRg st="1" end="1"/>
                                            </p:txEl>
                                          </p:spTgt>
                                        </p:tgtEl>
                                        <p:attrNameLst>
                                          <p:attrName>style.visibility</p:attrName>
                                        </p:attrNameLst>
                                      </p:cBhvr>
                                      <p:to>
                                        <p:strVal val="visible"/>
                                      </p:to>
                                    </p:set>
                                    <p:anim calcmode="lin" valueType="num">
                                      <p:cBhvr additive="base">
                                        <p:cTn id="13" dur="500" fill="hold"/>
                                        <p:tgtEl>
                                          <p:spTgt spid="19149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149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1399" y="141685"/>
            <a:ext cx="8470809" cy="857250"/>
          </a:xfrm>
        </p:spPr>
        <p:txBody>
          <a:bodyPr/>
          <a:lstStyle/>
          <a:p>
            <a:r>
              <a:rPr lang="en-US" altLang="en-US" sz="2100" dirty="0">
                <a:solidFill>
                  <a:schemeClr val="accent1">
                    <a:lumMod val="50000"/>
                  </a:schemeClr>
                </a:solidFill>
                <a:latin typeface="Arial Black" pitchFamily="34" charset="0"/>
              </a:rPr>
              <a:t>What do we mean when we refer to 'food science' or 'food technology'? </a:t>
            </a:r>
            <a:br>
              <a:rPr lang="en-US" altLang="en-US" sz="2100" dirty="0">
                <a:solidFill>
                  <a:schemeClr val="accent1">
                    <a:lumMod val="50000"/>
                  </a:schemeClr>
                </a:solidFill>
                <a:latin typeface="Arial Black" pitchFamily="34" charset="0"/>
              </a:rPr>
            </a:br>
            <a:endParaRPr lang="en-US" altLang="en-US" sz="2100" dirty="0">
              <a:solidFill>
                <a:schemeClr val="accent1">
                  <a:lumMod val="50000"/>
                </a:schemeClr>
              </a:solidFill>
              <a:latin typeface="Arial Black" pitchFamily="34" charset="0"/>
            </a:endParaRPr>
          </a:p>
        </p:txBody>
      </p:sp>
      <p:sp>
        <p:nvSpPr>
          <p:cNvPr id="12291" name="Rectangle 3"/>
          <p:cNvSpPr>
            <a:spLocks noGrp="1" noChangeArrowheads="1"/>
          </p:cNvSpPr>
          <p:nvPr>
            <p:ph type="body" sz="half" idx="2"/>
          </p:nvPr>
        </p:nvSpPr>
        <p:spPr>
          <a:xfrm>
            <a:off x="3170212" y="1117167"/>
            <a:ext cx="5841266" cy="3206900"/>
          </a:xfrm>
        </p:spPr>
        <p:txBody>
          <a:bodyPr>
            <a:noAutofit/>
          </a:bodyPr>
          <a:lstStyle/>
          <a:p>
            <a:pPr algn="just">
              <a:lnSpc>
                <a:spcPct val="90000"/>
              </a:lnSpc>
              <a:buClr>
                <a:srgbClr val="002060"/>
              </a:buClr>
            </a:pPr>
            <a:r>
              <a:rPr lang="en-US" altLang="en-US" sz="2000" i="1" dirty="0">
                <a:solidFill>
                  <a:srgbClr val="002060"/>
                </a:solidFill>
                <a:latin typeface="Arial" pitchFamily="34" charset="0"/>
              </a:rPr>
              <a:t>Food science --</a:t>
            </a:r>
            <a:r>
              <a:rPr lang="en-US" altLang="en-US" sz="2000" dirty="0">
                <a:solidFill>
                  <a:srgbClr val="002060"/>
                </a:solidFill>
                <a:latin typeface="Arial" pitchFamily="34" charset="0"/>
              </a:rPr>
              <a:t> is a coherent and systematic body of knowledge and understanding of the nature and composition of food materials, and their </a:t>
            </a:r>
            <a:r>
              <a:rPr lang="en-US" altLang="en-US" sz="2000" dirty="0" err="1">
                <a:solidFill>
                  <a:srgbClr val="002060"/>
                </a:solidFill>
                <a:latin typeface="Arial" pitchFamily="34" charset="0"/>
              </a:rPr>
              <a:t>behaviour</a:t>
            </a:r>
            <a:r>
              <a:rPr lang="en-US" altLang="en-US" sz="2000" dirty="0">
                <a:solidFill>
                  <a:srgbClr val="002060"/>
                </a:solidFill>
                <a:latin typeface="Arial" pitchFamily="34" charset="0"/>
              </a:rPr>
              <a:t> under the various conditions to which they may be subject. </a:t>
            </a:r>
          </a:p>
          <a:p>
            <a:pPr algn="just">
              <a:lnSpc>
                <a:spcPct val="90000"/>
              </a:lnSpc>
              <a:buClr>
                <a:srgbClr val="002060"/>
              </a:buClr>
            </a:pPr>
            <a:r>
              <a:rPr lang="en-US" altLang="en-US" sz="2000" i="1" dirty="0">
                <a:solidFill>
                  <a:srgbClr val="002060"/>
                </a:solidFill>
                <a:latin typeface="Arial" pitchFamily="34" charset="0"/>
              </a:rPr>
              <a:t>Food technology --</a:t>
            </a:r>
            <a:r>
              <a:rPr lang="en-US" altLang="en-US" sz="2000" dirty="0">
                <a:solidFill>
                  <a:srgbClr val="002060"/>
                </a:solidFill>
                <a:latin typeface="Arial" pitchFamily="34" charset="0"/>
              </a:rPr>
              <a:t> is the application of food science to the practical treatment of food materials so as to convert them into food products of the kind, quality and stability, and so packaged and distributed, as to meet the needs of consumers for safe, wholesome, nutritious and attractive foods. </a:t>
            </a:r>
          </a:p>
          <a:p>
            <a:pPr marL="0" indent="0" algn="just">
              <a:lnSpc>
                <a:spcPct val="90000"/>
              </a:lnSpc>
              <a:buNone/>
            </a:pPr>
            <a:endParaRPr lang="en-US" altLang="en-US" sz="2000" dirty="0">
              <a:solidFill>
                <a:srgbClr val="002060"/>
              </a:solidFill>
              <a:latin typeface="Arial" pitchFamily="34" charset="0"/>
            </a:endParaRPr>
          </a:p>
        </p:txBody>
      </p:sp>
      <p:pic>
        <p:nvPicPr>
          <p:cNvPr id="12294" name="Picture 6" descr="C:\Anil's work\Induction Week\bsuc-2003-195-food-students-in-lab-2.jpg"/>
          <p:cNvPicPr>
            <a:picLocks noGrp="1" noChangeAspect="1" noChangeArrowheads="1"/>
          </p:cNvPicPr>
          <p:nvPr>
            <p:ph type="clipArt" sz="half" idx="1"/>
          </p:nvPr>
        </p:nvPicPr>
        <p:blipFill>
          <a:blip r:embed="rId3" cstate="print">
            <a:extLst>
              <a:ext uri="{28A0092B-C50C-407E-A947-70E740481C1C}">
                <a14:useLocalDpi xmlns:a14="http://schemas.microsoft.com/office/drawing/2010/main"/>
              </a:ext>
            </a:extLst>
          </a:blip>
          <a:srcRect/>
          <a:stretch>
            <a:fillRect/>
          </a:stretch>
        </p:blipFill>
        <p:spPr>
          <a:xfrm>
            <a:off x="421399" y="1167761"/>
            <a:ext cx="2602679" cy="2999697"/>
          </a:xfrm>
          <a:noFill/>
        </p:spPr>
      </p:pic>
    </p:spTree>
    <p:extLst>
      <p:ext uri="{BB962C8B-B14F-4D97-AF65-F5344CB8AC3E}">
        <p14:creationId xmlns:p14="http://schemas.microsoft.com/office/powerpoint/2010/main" val="3484775032"/>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0-#ppt_w/2"/>
                                          </p:val>
                                        </p:tav>
                                        <p:tav tm="100000">
                                          <p:val>
                                            <p:strVal val="#ppt_x"/>
                                          </p:val>
                                        </p:tav>
                                      </p:tavLst>
                                    </p:anim>
                                    <p:anim calcmode="lin" valueType="num">
                                      <p:cBhvr additive="base">
                                        <p:cTn id="14"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0" end="0"/>
                                            </p:txEl>
                                          </p:spTgt>
                                        </p:tgtEl>
                                        <p:attrNameLst>
                                          <p:attrName>style.visibility</p:attrName>
                                        </p:attrNameLst>
                                      </p:cBhvr>
                                      <p:to>
                                        <p:strVal val="visible"/>
                                      </p:to>
                                    </p:set>
                                    <p:anim calcmode="lin" valueType="num">
                                      <p:cBhvr additive="base">
                                        <p:cTn id="19"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 calcmode="lin" valueType="num">
                                      <p:cBhvr additive="base">
                                        <p:cTn id="25"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87606" y="128073"/>
            <a:ext cx="6210690" cy="648072"/>
          </a:xfrm>
        </p:spPr>
        <p:txBody>
          <a:bodyPr/>
          <a:lstStyle/>
          <a:p>
            <a:pPr algn="ctr"/>
            <a:r>
              <a:rPr lang="en-US" altLang="en-US" sz="1800" dirty="0"/>
              <a:t>We need to understand </a:t>
            </a:r>
          </a:p>
        </p:txBody>
      </p:sp>
      <p:sp>
        <p:nvSpPr>
          <p:cNvPr id="12291" name="Rectangle 3"/>
          <p:cNvSpPr>
            <a:spLocks noGrp="1" noChangeArrowheads="1"/>
          </p:cNvSpPr>
          <p:nvPr>
            <p:ph type="body" idx="1"/>
          </p:nvPr>
        </p:nvSpPr>
        <p:spPr>
          <a:xfrm>
            <a:off x="371918" y="953459"/>
            <a:ext cx="7526378" cy="3257550"/>
          </a:xfrm>
        </p:spPr>
        <p:txBody>
          <a:bodyPr/>
          <a:lstStyle/>
          <a:p>
            <a:pPr>
              <a:buClr>
                <a:srgbClr val="002060"/>
              </a:buClr>
            </a:pPr>
            <a:r>
              <a:rPr lang="en-GB" altLang="en-US" sz="2100" dirty="0">
                <a:solidFill>
                  <a:srgbClr val="484065"/>
                </a:solidFill>
              </a:rPr>
              <a:t>What causes food spoilage </a:t>
            </a:r>
          </a:p>
          <a:p>
            <a:pPr>
              <a:buClr>
                <a:srgbClr val="002060"/>
              </a:buClr>
            </a:pPr>
            <a:r>
              <a:rPr lang="en-GB" altLang="en-US" sz="2100" dirty="0">
                <a:solidFill>
                  <a:srgbClr val="484065"/>
                </a:solidFill>
              </a:rPr>
              <a:t>What are the types of food spoilage</a:t>
            </a:r>
          </a:p>
          <a:p>
            <a:pPr>
              <a:buClr>
                <a:srgbClr val="002060"/>
              </a:buClr>
            </a:pPr>
            <a:r>
              <a:rPr lang="en-GB" altLang="en-US" sz="2100" dirty="0">
                <a:solidFill>
                  <a:srgbClr val="484065"/>
                </a:solidFill>
              </a:rPr>
              <a:t>What are the factors that affect growth</a:t>
            </a:r>
          </a:p>
          <a:p>
            <a:pPr>
              <a:buClr>
                <a:srgbClr val="002060"/>
              </a:buClr>
            </a:pPr>
            <a:r>
              <a:rPr lang="en-GB" altLang="en-US" sz="2100" dirty="0">
                <a:solidFill>
                  <a:srgbClr val="484065"/>
                </a:solidFill>
              </a:rPr>
              <a:t>What affects enzyme activity</a:t>
            </a:r>
          </a:p>
          <a:p>
            <a:pPr>
              <a:buClr>
                <a:srgbClr val="002060"/>
              </a:buClr>
            </a:pPr>
            <a:r>
              <a:rPr lang="en-GB" altLang="en-US" sz="2100" dirty="0">
                <a:solidFill>
                  <a:srgbClr val="484065"/>
                </a:solidFill>
              </a:rPr>
              <a:t>How to control Food Spoilage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0130" y="715618"/>
            <a:ext cx="3244573" cy="2433430"/>
          </a:xfrm>
          <a:prstGeom prst="rect">
            <a:avLst/>
          </a:prstGeom>
        </p:spPr>
      </p:pic>
    </p:spTree>
    <p:extLst>
      <p:ext uri="{BB962C8B-B14F-4D97-AF65-F5344CB8AC3E}">
        <p14:creationId xmlns:p14="http://schemas.microsoft.com/office/powerpoint/2010/main" val="19328002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6"/>
          <p:cNvSpPr>
            <a:spLocks noGrp="1" noChangeArrowheads="1"/>
          </p:cNvSpPr>
          <p:nvPr>
            <p:ph type="body" sz="half" idx="1"/>
          </p:nvPr>
        </p:nvSpPr>
        <p:spPr>
          <a:xfrm>
            <a:off x="605458" y="437322"/>
            <a:ext cx="3657600" cy="2914650"/>
          </a:xfrm>
          <a:noFill/>
        </p:spPr>
        <p:txBody>
          <a:bodyPr/>
          <a:lstStyle/>
          <a:p>
            <a:pPr marL="0" indent="0">
              <a:buClr>
                <a:srgbClr val="0000FF"/>
              </a:buClr>
              <a:buNone/>
            </a:pPr>
            <a:r>
              <a:rPr lang="en-US" altLang="en-US" sz="1800" b="1" dirty="0">
                <a:solidFill>
                  <a:srgbClr val="002060"/>
                </a:solidFill>
              </a:rPr>
              <a:t>Traditional Processes </a:t>
            </a:r>
          </a:p>
          <a:p>
            <a:pPr marL="0" indent="0">
              <a:buClr>
                <a:srgbClr val="0000FF"/>
              </a:buClr>
              <a:buNone/>
            </a:pPr>
            <a:r>
              <a:rPr lang="en-US" altLang="en-US" sz="1800" b="1" dirty="0">
                <a:solidFill>
                  <a:srgbClr val="002060"/>
                </a:solidFill>
              </a:rPr>
              <a:t>(prehistoric)</a:t>
            </a:r>
            <a:endParaRPr lang="en-US" altLang="en-US" sz="1800" dirty="0">
              <a:solidFill>
                <a:srgbClr val="002060"/>
              </a:solidFill>
            </a:endParaRPr>
          </a:p>
          <a:p>
            <a:pPr marL="0" indent="0">
              <a:buClr>
                <a:srgbClr val="0000FF"/>
              </a:buClr>
            </a:pPr>
            <a:r>
              <a:rPr lang="en-US" altLang="en-US" sz="1800" dirty="0">
                <a:solidFill>
                  <a:srgbClr val="002060"/>
                </a:solidFill>
              </a:rPr>
              <a:t> Sun drying</a:t>
            </a:r>
          </a:p>
          <a:p>
            <a:pPr marL="0" indent="0">
              <a:buClr>
                <a:srgbClr val="0000FF"/>
              </a:buClr>
            </a:pPr>
            <a:r>
              <a:rPr lang="en-US" altLang="en-US" sz="1800" dirty="0">
                <a:solidFill>
                  <a:srgbClr val="002060"/>
                </a:solidFill>
              </a:rPr>
              <a:t> Oven drying</a:t>
            </a:r>
          </a:p>
          <a:p>
            <a:pPr marL="0" indent="0">
              <a:buClr>
                <a:srgbClr val="0000FF"/>
              </a:buClr>
            </a:pPr>
            <a:r>
              <a:rPr lang="en-US" altLang="en-US" sz="1800" dirty="0">
                <a:solidFill>
                  <a:srgbClr val="002060"/>
                </a:solidFill>
              </a:rPr>
              <a:t> Smoking</a:t>
            </a:r>
          </a:p>
          <a:p>
            <a:pPr marL="0" indent="0">
              <a:buClr>
                <a:srgbClr val="0000FF"/>
              </a:buClr>
            </a:pPr>
            <a:r>
              <a:rPr lang="en-US" altLang="en-US" sz="1800" dirty="0">
                <a:solidFill>
                  <a:srgbClr val="002060"/>
                </a:solidFill>
              </a:rPr>
              <a:t> Salting</a:t>
            </a:r>
          </a:p>
          <a:p>
            <a:pPr marL="0" indent="0">
              <a:buClr>
                <a:srgbClr val="0000FF"/>
              </a:buClr>
            </a:pPr>
            <a:r>
              <a:rPr lang="en-US" altLang="en-US" sz="1800" dirty="0">
                <a:solidFill>
                  <a:srgbClr val="002060"/>
                </a:solidFill>
              </a:rPr>
              <a:t> Pickling</a:t>
            </a:r>
          </a:p>
          <a:p>
            <a:pPr marL="0" indent="0">
              <a:buClr>
                <a:srgbClr val="0000FF"/>
              </a:buClr>
            </a:pPr>
            <a:r>
              <a:rPr lang="en-US" altLang="en-US" sz="1800" dirty="0">
                <a:solidFill>
                  <a:srgbClr val="002060"/>
                </a:solidFill>
              </a:rPr>
              <a:t> Fermentation</a:t>
            </a:r>
          </a:p>
          <a:p>
            <a:pPr marL="0" indent="0">
              <a:buClr>
                <a:srgbClr val="0000FF"/>
              </a:buClr>
            </a:pPr>
            <a:r>
              <a:rPr lang="en-US" altLang="en-US" sz="1800" dirty="0">
                <a:solidFill>
                  <a:srgbClr val="002060"/>
                </a:solidFill>
              </a:rPr>
              <a:t> (Freezing)</a:t>
            </a:r>
          </a:p>
        </p:txBody>
      </p:sp>
      <p:sp>
        <p:nvSpPr>
          <p:cNvPr id="13315" name="Rectangle 2057"/>
          <p:cNvSpPr>
            <a:spLocks noGrp="1" noChangeArrowheads="1"/>
          </p:cNvSpPr>
          <p:nvPr>
            <p:ph type="body" sz="half" idx="2"/>
          </p:nvPr>
        </p:nvSpPr>
        <p:spPr>
          <a:xfrm>
            <a:off x="3511823" y="437322"/>
            <a:ext cx="5420141" cy="3257550"/>
          </a:xfrm>
          <a:noFill/>
        </p:spPr>
        <p:txBody>
          <a:bodyPr>
            <a:noAutofit/>
          </a:bodyPr>
          <a:lstStyle/>
          <a:p>
            <a:pPr>
              <a:lnSpc>
                <a:spcPct val="90000"/>
              </a:lnSpc>
              <a:buClr>
                <a:srgbClr val="0000FF"/>
              </a:buClr>
              <a:buFont typeface="Monotype Sorts" charset="2"/>
              <a:buNone/>
            </a:pPr>
            <a:r>
              <a:rPr lang="en-US" altLang="en-US" sz="2000" b="1" dirty="0">
                <a:solidFill>
                  <a:srgbClr val="002060"/>
                </a:solidFill>
              </a:rPr>
              <a:t>Modern Processes</a:t>
            </a:r>
            <a:endParaRPr lang="en-US" altLang="en-US" sz="2000" dirty="0">
              <a:solidFill>
                <a:srgbClr val="002060"/>
              </a:solidFill>
            </a:endParaRPr>
          </a:p>
          <a:p>
            <a:pPr>
              <a:lnSpc>
                <a:spcPct val="90000"/>
              </a:lnSpc>
              <a:buClr>
                <a:srgbClr val="0000FF"/>
              </a:buClr>
            </a:pPr>
            <a:r>
              <a:rPr lang="en-US" altLang="en-US" sz="2000" dirty="0">
                <a:solidFill>
                  <a:srgbClr val="002060"/>
                </a:solidFill>
              </a:rPr>
              <a:t>In-container sterilization (retorting)</a:t>
            </a:r>
          </a:p>
          <a:p>
            <a:pPr>
              <a:lnSpc>
                <a:spcPct val="90000"/>
              </a:lnSpc>
              <a:buClr>
                <a:srgbClr val="0000FF"/>
              </a:buClr>
            </a:pPr>
            <a:r>
              <a:rPr lang="en-US" altLang="en-US" sz="2000" dirty="0">
                <a:solidFill>
                  <a:srgbClr val="002060"/>
                </a:solidFill>
              </a:rPr>
              <a:t>Aseptic (UHT) processing</a:t>
            </a:r>
          </a:p>
          <a:p>
            <a:pPr>
              <a:lnSpc>
                <a:spcPct val="90000"/>
              </a:lnSpc>
              <a:buClr>
                <a:srgbClr val="0000FF"/>
              </a:buClr>
            </a:pPr>
            <a:r>
              <a:rPr lang="en-US" altLang="en-US" sz="2000" dirty="0" err="1">
                <a:solidFill>
                  <a:srgbClr val="002060"/>
                </a:solidFill>
              </a:rPr>
              <a:t>Pasteurisation</a:t>
            </a:r>
            <a:r>
              <a:rPr lang="en-US" altLang="en-US" sz="2000" dirty="0">
                <a:solidFill>
                  <a:srgbClr val="002060"/>
                </a:solidFill>
              </a:rPr>
              <a:t> (HTST)</a:t>
            </a:r>
          </a:p>
          <a:p>
            <a:pPr>
              <a:lnSpc>
                <a:spcPct val="90000"/>
              </a:lnSpc>
              <a:buClr>
                <a:srgbClr val="0000FF"/>
              </a:buClr>
            </a:pPr>
            <a:r>
              <a:rPr lang="en-US" altLang="en-US" sz="1800" dirty="0">
                <a:solidFill>
                  <a:srgbClr val="002060"/>
                </a:solidFill>
              </a:rPr>
              <a:t>Irradiation</a:t>
            </a:r>
            <a:endParaRPr lang="en-US" altLang="en-US" sz="1800" b="1" i="1" dirty="0">
              <a:solidFill>
                <a:srgbClr val="002060"/>
              </a:solidFill>
            </a:endParaRPr>
          </a:p>
          <a:p>
            <a:pPr>
              <a:lnSpc>
                <a:spcPct val="90000"/>
              </a:lnSpc>
              <a:buClr>
                <a:srgbClr val="0000FF"/>
              </a:buClr>
            </a:pPr>
            <a:r>
              <a:rPr lang="en-US" altLang="en-US" sz="2000" dirty="0">
                <a:solidFill>
                  <a:srgbClr val="002060"/>
                </a:solidFill>
              </a:rPr>
              <a:t>Spray drying</a:t>
            </a:r>
          </a:p>
          <a:p>
            <a:pPr>
              <a:lnSpc>
                <a:spcPct val="90000"/>
              </a:lnSpc>
              <a:buClr>
                <a:srgbClr val="0000FF"/>
              </a:buClr>
            </a:pPr>
            <a:r>
              <a:rPr lang="en-US" altLang="en-US" sz="2000" dirty="0">
                <a:solidFill>
                  <a:srgbClr val="002060"/>
                </a:solidFill>
              </a:rPr>
              <a:t>Freeze drying</a:t>
            </a:r>
          </a:p>
          <a:p>
            <a:pPr>
              <a:lnSpc>
                <a:spcPct val="90000"/>
              </a:lnSpc>
              <a:buClr>
                <a:srgbClr val="0000FF"/>
              </a:buClr>
            </a:pPr>
            <a:r>
              <a:rPr lang="en-US" altLang="en-US" sz="2000" dirty="0">
                <a:solidFill>
                  <a:srgbClr val="002060"/>
                </a:solidFill>
              </a:rPr>
              <a:t>Extrusion cooking</a:t>
            </a:r>
          </a:p>
          <a:p>
            <a:pPr>
              <a:lnSpc>
                <a:spcPct val="90000"/>
              </a:lnSpc>
              <a:buClr>
                <a:srgbClr val="0000FF"/>
              </a:buClr>
            </a:pPr>
            <a:r>
              <a:rPr lang="en-US" altLang="en-US" sz="2000" dirty="0">
                <a:solidFill>
                  <a:srgbClr val="002060"/>
                </a:solidFill>
              </a:rPr>
              <a:t>Freezing and chilling</a:t>
            </a:r>
          </a:p>
          <a:p>
            <a:pPr>
              <a:lnSpc>
                <a:spcPct val="90000"/>
              </a:lnSpc>
              <a:buClr>
                <a:srgbClr val="0000FF"/>
              </a:buClr>
            </a:pPr>
            <a:r>
              <a:rPr lang="en-US" altLang="en-US" sz="2000" dirty="0">
                <a:solidFill>
                  <a:srgbClr val="002060"/>
                </a:solidFill>
              </a:rPr>
              <a:t>Membrane processing</a:t>
            </a:r>
          </a:p>
          <a:p>
            <a:pPr>
              <a:lnSpc>
                <a:spcPct val="90000"/>
              </a:lnSpc>
              <a:buClr>
                <a:srgbClr val="0000FF"/>
              </a:buClr>
            </a:pPr>
            <a:r>
              <a:rPr lang="en-US" altLang="en-US" sz="2000" dirty="0">
                <a:solidFill>
                  <a:srgbClr val="002060"/>
                </a:solidFill>
              </a:rPr>
              <a:t>Modified atmosphere processing</a:t>
            </a:r>
          </a:p>
          <a:p>
            <a:pPr>
              <a:lnSpc>
                <a:spcPct val="90000"/>
              </a:lnSpc>
              <a:buClr>
                <a:srgbClr val="0000FF"/>
              </a:buClr>
            </a:pPr>
            <a:r>
              <a:rPr lang="en-US" altLang="en-US" sz="2000" dirty="0">
                <a:solidFill>
                  <a:srgbClr val="002060"/>
                </a:solidFill>
              </a:rPr>
              <a:t>Microwave and radiofrequency heating</a:t>
            </a:r>
          </a:p>
          <a:p>
            <a:pPr>
              <a:lnSpc>
                <a:spcPct val="90000"/>
              </a:lnSpc>
              <a:buClr>
                <a:srgbClr val="0000FF"/>
              </a:buClr>
            </a:pPr>
            <a:r>
              <a:rPr lang="en-US" altLang="en-US" sz="2000" dirty="0">
                <a:solidFill>
                  <a:srgbClr val="002060"/>
                </a:solidFill>
              </a:rPr>
              <a:t>Use of </a:t>
            </a:r>
            <a:r>
              <a:rPr lang="en-US" altLang="en-US" sz="2000" dirty="0" err="1">
                <a:solidFill>
                  <a:srgbClr val="002060"/>
                </a:solidFill>
              </a:rPr>
              <a:t>fluidised</a:t>
            </a:r>
            <a:r>
              <a:rPr lang="en-US" altLang="en-US" sz="2000" dirty="0">
                <a:solidFill>
                  <a:srgbClr val="002060"/>
                </a:solidFill>
              </a:rPr>
              <a:t> beds for freezing and drying</a:t>
            </a:r>
          </a:p>
          <a:p>
            <a:pPr>
              <a:lnSpc>
                <a:spcPct val="90000"/>
              </a:lnSpc>
              <a:buClr>
                <a:srgbClr val="0000FF"/>
              </a:buClr>
            </a:pPr>
            <a:r>
              <a:rPr lang="en-US" altLang="en-US" sz="2000" dirty="0">
                <a:solidFill>
                  <a:srgbClr val="002060"/>
                </a:solidFill>
              </a:rPr>
              <a:t>High Pressure Processing</a:t>
            </a:r>
          </a:p>
        </p:txBody>
      </p:sp>
      <p:sp>
        <p:nvSpPr>
          <p:cNvPr id="13316" name="Rectangle 2058"/>
          <p:cNvSpPr>
            <a:spLocks noGrp="1" noChangeArrowheads="1"/>
          </p:cNvSpPr>
          <p:nvPr>
            <p:ph type="title"/>
          </p:nvPr>
        </p:nvSpPr>
        <p:spPr>
          <a:xfrm>
            <a:off x="457200" y="-47625"/>
            <a:ext cx="8474764" cy="665508"/>
          </a:xfrm>
          <a:noFill/>
        </p:spPr>
        <p:txBody>
          <a:bodyPr/>
          <a:lstStyle/>
          <a:p>
            <a:pPr>
              <a:tabLst>
                <a:tab pos="0" algn="l"/>
              </a:tabLst>
            </a:pPr>
            <a:r>
              <a:rPr lang="en-US" altLang="en-US" sz="2000" dirty="0"/>
              <a:t>Traditional and Modern  Food Processing Technologies</a:t>
            </a:r>
            <a:br>
              <a:rPr lang="en-US" altLang="en-US" sz="2000" dirty="0"/>
            </a:br>
            <a:endParaRPr lang="en-US" altLang="en-US" sz="2000" dirty="0"/>
          </a:p>
        </p:txBody>
      </p:sp>
    </p:spTree>
    <p:extLst>
      <p:ext uri="{BB962C8B-B14F-4D97-AF65-F5344CB8AC3E}">
        <p14:creationId xmlns:p14="http://schemas.microsoft.com/office/powerpoint/2010/main" val="30081650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nzyme Applications">
            <a:extLst>
              <a:ext uri="{FF2B5EF4-FFF2-40B4-BE49-F238E27FC236}">
                <a16:creationId xmlns:a16="http://schemas.microsoft.com/office/drawing/2014/main" id="{393FBADE-38FF-441E-8A4F-4B28D374E7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3848" y="-133642"/>
            <a:ext cx="7100668" cy="448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939041"/>
      </p:ext>
    </p:extLst>
  </p:cSld>
  <p:clrMapOvr>
    <a:masterClrMapping/>
  </p:clrMapOvr>
  <p:transition advClick="0" advTm="8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1852930" y="181878"/>
            <a:ext cx="5286424" cy="485775"/>
          </a:xfrm>
        </p:spPr>
        <p:txBody>
          <a:bodyPr/>
          <a:lstStyle/>
          <a:p>
            <a:pPr eaLnBrk="1" hangingPunct="1"/>
            <a:r>
              <a:rPr lang="en-US" altLang="en-US" sz="2700" dirty="0">
                <a:latin typeface="Arial Black" pitchFamily="34" charset="0"/>
              </a:rPr>
              <a:t>Enzymatic browning</a:t>
            </a:r>
          </a:p>
        </p:txBody>
      </p:sp>
      <p:sp>
        <p:nvSpPr>
          <p:cNvPr id="673795" name="Rectangle 3"/>
          <p:cNvSpPr>
            <a:spLocks noGrp="1" noChangeArrowheads="1"/>
          </p:cNvSpPr>
          <p:nvPr>
            <p:ph type="body" idx="1"/>
          </p:nvPr>
        </p:nvSpPr>
        <p:spPr>
          <a:xfrm>
            <a:off x="1601392" y="1066186"/>
            <a:ext cx="5993606" cy="3534965"/>
          </a:xfrm>
        </p:spPr>
        <p:txBody>
          <a:bodyPr>
            <a:normAutofit/>
          </a:bodyPr>
          <a:lstStyle/>
          <a:p>
            <a:pPr algn="just" eaLnBrk="1" hangingPunct="1">
              <a:buClr>
                <a:schemeClr val="tx1"/>
              </a:buClr>
              <a:buFont typeface="Wingdings" pitchFamily="2" charset="2"/>
              <a:buChar char="§"/>
            </a:pPr>
            <a:r>
              <a:rPr lang="en-US" altLang="en-US" sz="2100" dirty="0">
                <a:solidFill>
                  <a:srgbClr val="002060"/>
                </a:solidFill>
              </a:rPr>
              <a:t>The browning that develops when cut or bruised surfaces of fruits, vegetables and shellfish are exposed to air is called </a:t>
            </a:r>
            <a:r>
              <a:rPr lang="en-US" altLang="en-US" sz="2100" dirty="0" err="1">
                <a:solidFill>
                  <a:srgbClr val="002060"/>
                </a:solidFill>
              </a:rPr>
              <a:t>ezymatic</a:t>
            </a:r>
            <a:r>
              <a:rPr lang="en-US" altLang="en-US" sz="2100" dirty="0">
                <a:solidFill>
                  <a:srgbClr val="002060"/>
                </a:solidFill>
              </a:rPr>
              <a:t> browning.</a:t>
            </a:r>
          </a:p>
          <a:p>
            <a:pPr algn="just" eaLnBrk="1" hangingPunct="1">
              <a:buClr>
                <a:schemeClr val="tx1"/>
              </a:buClr>
              <a:buFont typeface="Wingdings" pitchFamily="2" charset="2"/>
              <a:buChar char="§"/>
            </a:pPr>
            <a:r>
              <a:rPr lang="en-US" altLang="en-US" sz="2100" dirty="0">
                <a:solidFill>
                  <a:srgbClr val="002060"/>
                </a:solidFill>
              </a:rPr>
              <a:t>The enzyme is present in both plants and animals.</a:t>
            </a:r>
          </a:p>
        </p:txBody>
      </p:sp>
    </p:spTree>
    <p:extLst>
      <p:ext uri="{BB962C8B-B14F-4D97-AF65-F5344CB8AC3E}">
        <p14:creationId xmlns:p14="http://schemas.microsoft.com/office/powerpoint/2010/main" val="2207952562"/>
      </p:ext>
    </p:extLst>
  </p:cSld>
  <p:clrMapOvr>
    <a:masterClrMapping/>
  </p:clrMapOvr>
  <p:transition advClick="0" advTm="800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3794"/>
                                        </p:tgtEl>
                                        <p:attrNameLst>
                                          <p:attrName>style.visibility</p:attrName>
                                        </p:attrNameLst>
                                      </p:cBhvr>
                                      <p:to>
                                        <p:strVal val="visible"/>
                                      </p:to>
                                    </p:set>
                                    <p:anim calcmode="lin" valueType="num">
                                      <p:cBhvr additive="base">
                                        <p:cTn id="7" dur="500" fill="hold"/>
                                        <p:tgtEl>
                                          <p:spTgt spid="673794"/>
                                        </p:tgtEl>
                                        <p:attrNameLst>
                                          <p:attrName>ppt_x</p:attrName>
                                        </p:attrNameLst>
                                      </p:cBhvr>
                                      <p:tavLst>
                                        <p:tav tm="0">
                                          <p:val>
                                            <p:strVal val="0-#ppt_w/2"/>
                                          </p:val>
                                        </p:tav>
                                        <p:tav tm="100000">
                                          <p:val>
                                            <p:strVal val="#ppt_x"/>
                                          </p:val>
                                        </p:tav>
                                      </p:tavLst>
                                    </p:anim>
                                    <p:anim calcmode="lin" valueType="num">
                                      <p:cBhvr additive="base">
                                        <p:cTn id="8" dur="500" fill="hold"/>
                                        <p:tgtEl>
                                          <p:spTgt spid="67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3795">
                                            <p:txEl>
                                              <p:pRg st="0" end="0"/>
                                            </p:txEl>
                                          </p:spTgt>
                                        </p:tgtEl>
                                        <p:attrNameLst>
                                          <p:attrName>style.visibility</p:attrName>
                                        </p:attrNameLst>
                                      </p:cBhvr>
                                      <p:to>
                                        <p:strVal val="visible"/>
                                      </p:to>
                                    </p:set>
                                    <p:anim calcmode="lin" valueType="num">
                                      <p:cBhvr additive="base">
                                        <p:cTn id="13" dur="500" fill="hold"/>
                                        <p:tgtEl>
                                          <p:spTgt spid="6737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3795">
                                            <p:txEl>
                                              <p:pRg st="1" end="1"/>
                                            </p:txEl>
                                          </p:spTgt>
                                        </p:tgtEl>
                                        <p:attrNameLst>
                                          <p:attrName>style.visibility</p:attrName>
                                        </p:attrNameLst>
                                      </p:cBhvr>
                                      <p:to>
                                        <p:strVal val="visible"/>
                                      </p:to>
                                    </p:set>
                                    <p:anim calcmode="lin" valueType="num">
                                      <p:cBhvr additive="base">
                                        <p:cTn id="19" dur="500" fill="hold"/>
                                        <p:tgtEl>
                                          <p:spTgt spid="6737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37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4" grpId="0" autoUpdateAnimBg="0"/>
      <p:bldP spid="6737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716881" y="4574382"/>
            <a:ext cx="6625829"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350"/>
          </a:p>
        </p:txBody>
      </p:sp>
      <p:sp>
        <p:nvSpPr>
          <p:cNvPr id="19459" name="Rectangle 3"/>
          <p:cNvSpPr>
            <a:spLocks noChangeArrowheads="1"/>
          </p:cNvSpPr>
          <p:nvPr/>
        </p:nvSpPr>
        <p:spPr bwMode="auto">
          <a:xfrm>
            <a:off x="1145382" y="230981"/>
            <a:ext cx="428506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350"/>
          </a:p>
        </p:txBody>
      </p:sp>
      <p:sp>
        <p:nvSpPr>
          <p:cNvPr id="19460" name="Rectangle 4"/>
          <p:cNvSpPr>
            <a:spLocks noChangeArrowheads="1"/>
          </p:cNvSpPr>
          <p:nvPr/>
        </p:nvSpPr>
        <p:spPr bwMode="auto">
          <a:xfrm>
            <a:off x="4457700" y="688182"/>
            <a:ext cx="229791"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350"/>
          </a:p>
        </p:txBody>
      </p:sp>
      <p:sp>
        <p:nvSpPr>
          <p:cNvPr id="19461" name="Rectangle 5"/>
          <p:cNvSpPr>
            <a:spLocks noChangeArrowheads="1"/>
          </p:cNvSpPr>
          <p:nvPr/>
        </p:nvSpPr>
        <p:spPr bwMode="auto">
          <a:xfrm>
            <a:off x="1624258" y="4442346"/>
            <a:ext cx="6625829"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350"/>
          </a:p>
        </p:txBody>
      </p:sp>
      <p:sp>
        <p:nvSpPr>
          <p:cNvPr id="19462" name="Rectangle 6"/>
          <p:cNvSpPr>
            <a:spLocks noChangeArrowheads="1"/>
          </p:cNvSpPr>
          <p:nvPr/>
        </p:nvSpPr>
        <p:spPr bwMode="auto">
          <a:xfrm>
            <a:off x="1088232" y="288131"/>
            <a:ext cx="428506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350"/>
          </a:p>
        </p:txBody>
      </p:sp>
      <p:sp>
        <p:nvSpPr>
          <p:cNvPr id="19463" name="Rectangle 7"/>
          <p:cNvSpPr>
            <a:spLocks noChangeArrowheads="1"/>
          </p:cNvSpPr>
          <p:nvPr/>
        </p:nvSpPr>
        <p:spPr bwMode="auto">
          <a:xfrm>
            <a:off x="4400550" y="745332"/>
            <a:ext cx="229791"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350"/>
          </a:p>
        </p:txBody>
      </p:sp>
      <p:sp>
        <p:nvSpPr>
          <p:cNvPr id="675848" name="Text Box 8"/>
          <p:cNvSpPr txBox="1">
            <a:spLocks noChangeArrowheads="1"/>
          </p:cNvSpPr>
          <p:nvPr/>
        </p:nvSpPr>
        <p:spPr bwMode="auto">
          <a:xfrm>
            <a:off x="1143000" y="4008383"/>
            <a:ext cx="6115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dirty="0">
                <a:latin typeface="Arial Black" pitchFamily="34" charset="0"/>
              </a:rPr>
              <a:t>Phenol </a:t>
            </a:r>
            <a:r>
              <a:rPr lang="en-US" altLang="en-US" dirty="0" err="1">
                <a:latin typeface="Arial Black" pitchFamily="34" charset="0"/>
              </a:rPr>
              <a:t>oxidase</a:t>
            </a:r>
            <a:r>
              <a:rPr lang="en-US" altLang="en-US" dirty="0">
                <a:latin typeface="Arial Black" pitchFamily="34" charset="0"/>
              </a:rPr>
              <a:t> </a:t>
            </a:r>
            <a:r>
              <a:rPr lang="en-US" altLang="en-US" dirty="0" err="1">
                <a:latin typeface="Arial Black" pitchFamily="34" charset="0"/>
              </a:rPr>
              <a:t>catalysed</a:t>
            </a:r>
            <a:r>
              <a:rPr lang="en-US" altLang="en-US" dirty="0">
                <a:latin typeface="Arial Black" pitchFamily="34" charset="0"/>
              </a:rPr>
              <a:t> oxidation of </a:t>
            </a:r>
            <a:r>
              <a:rPr lang="en-US" altLang="en-US" dirty="0" err="1">
                <a:latin typeface="Arial Black" pitchFamily="34" charset="0"/>
              </a:rPr>
              <a:t>catechol</a:t>
            </a:r>
            <a:endParaRPr lang="en-US" altLang="en-US" dirty="0">
              <a:latin typeface="Arial Black" pitchFamily="34" charset="0"/>
            </a:endParaRPr>
          </a:p>
        </p:txBody>
      </p:sp>
      <p:pic>
        <p:nvPicPr>
          <p:cNvPr id="67584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1" y="1"/>
            <a:ext cx="6857999" cy="3915641"/>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287862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48"/>
                                        </p:tgtEl>
                                        <p:attrNameLst>
                                          <p:attrName>style.visibility</p:attrName>
                                        </p:attrNameLst>
                                      </p:cBhvr>
                                      <p:to>
                                        <p:strVal val="visible"/>
                                      </p:to>
                                    </p:set>
                                    <p:anim calcmode="lin" valueType="num">
                                      <p:cBhvr additive="base">
                                        <p:cTn id="7" dur="500" fill="hold"/>
                                        <p:tgtEl>
                                          <p:spTgt spid="675848"/>
                                        </p:tgtEl>
                                        <p:attrNameLst>
                                          <p:attrName>ppt_x</p:attrName>
                                        </p:attrNameLst>
                                      </p:cBhvr>
                                      <p:tavLst>
                                        <p:tav tm="0">
                                          <p:val>
                                            <p:strVal val="#ppt_x"/>
                                          </p:val>
                                        </p:tav>
                                        <p:tav tm="100000">
                                          <p:val>
                                            <p:strVal val="#ppt_x"/>
                                          </p:val>
                                        </p:tav>
                                      </p:tavLst>
                                    </p:anim>
                                    <p:anim calcmode="lin" valueType="num">
                                      <p:cBhvr additive="base">
                                        <p:cTn id="8" dur="500" fill="hold"/>
                                        <p:tgtEl>
                                          <p:spTgt spid="6758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75849"/>
                                        </p:tgtEl>
                                        <p:attrNameLst>
                                          <p:attrName>style.visibility</p:attrName>
                                        </p:attrNameLst>
                                      </p:cBhvr>
                                      <p:to>
                                        <p:strVal val="visible"/>
                                      </p:to>
                                    </p:set>
                                    <p:anim calcmode="lin" valueType="num">
                                      <p:cBhvr additive="base">
                                        <p:cTn id="13" dur="500" fill="hold"/>
                                        <p:tgtEl>
                                          <p:spTgt spid="675849"/>
                                        </p:tgtEl>
                                        <p:attrNameLst>
                                          <p:attrName>ppt_x</p:attrName>
                                        </p:attrNameLst>
                                      </p:cBhvr>
                                      <p:tavLst>
                                        <p:tav tm="0">
                                          <p:val>
                                            <p:strVal val="0-#ppt_w/2"/>
                                          </p:val>
                                        </p:tav>
                                        <p:tav tm="100000">
                                          <p:val>
                                            <p:strVal val="#ppt_x"/>
                                          </p:val>
                                        </p:tav>
                                      </p:tavLst>
                                    </p:anim>
                                    <p:anim calcmode="lin" valueType="num">
                                      <p:cBhvr additive="base">
                                        <p:cTn id="14" dur="500" fill="hold"/>
                                        <p:tgtEl>
                                          <p:spTgt spid="6758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8" grpId="0" autoUpdateAnimBg="0"/>
    </p:bldLst>
  </p:timing>
</p:sld>
</file>

<file path=ppt/theme/theme1.xml><?xml version="1.0" encoding="utf-8"?>
<a:theme xmlns:a="http://schemas.openxmlformats.org/drawingml/2006/main" name="Wheat">
  <a:themeElements>
    <a:clrScheme name="Custom 14">
      <a:dk1>
        <a:sysClr val="windowText" lastClr="000000"/>
      </a:dk1>
      <a:lt1>
        <a:sysClr val="window" lastClr="FFFFFF"/>
      </a:lt1>
      <a:dk2>
        <a:srgbClr val="B50E2E"/>
      </a:dk2>
      <a:lt2>
        <a:srgbClr val="7E7F2B"/>
      </a:lt2>
      <a:accent1>
        <a:srgbClr val="A3AD2A"/>
      </a:accent1>
      <a:accent2>
        <a:srgbClr val="D8445B"/>
      </a:accent2>
      <a:accent3>
        <a:srgbClr val="433B56"/>
      </a:accent3>
      <a:accent4>
        <a:srgbClr val="CF5622"/>
      </a:accent4>
      <a:accent5>
        <a:srgbClr val="7D2E59"/>
      </a:accent5>
      <a:accent6>
        <a:srgbClr val="5C5C8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icrobes">
  <a:themeElements>
    <a:clrScheme name="Custom 14">
      <a:dk1>
        <a:sysClr val="windowText" lastClr="000000"/>
      </a:dk1>
      <a:lt1>
        <a:sysClr val="window" lastClr="FFFFFF"/>
      </a:lt1>
      <a:dk2>
        <a:srgbClr val="B50E2E"/>
      </a:dk2>
      <a:lt2>
        <a:srgbClr val="7E7F2B"/>
      </a:lt2>
      <a:accent1>
        <a:srgbClr val="A3AD2A"/>
      </a:accent1>
      <a:accent2>
        <a:srgbClr val="D8445B"/>
      </a:accent2>
      <a:accent3>
        <a:srgbClr val="433B56"/>
      </a:accent3>
      <a:accent4>
        <a:srgbClr val="CF5622"/>
      </a:accent4>
      <a:accent5>
        <a:srgbClr val="7D2E59"/>
      </a:accent5>
      <a:accent6>
        <a:srgbClr val="5C5C8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ocess">
  <a:themeElements>
    <a:clrScheme name="Custom 14">
      <a:dk1>
        <a:sysClr val="windowText" lastClr="000000"/>
      </a:dk1>
      <a:lt1>
        <a:sysClr val="window" lastClr="FFFFFF"/>
      </a:lt1>
      <a:dk2>
        <a:srgbClr val="B50E2E"/>
      </a:dk2>
      <a:lt2>
        <a:srgbClr val="7E7F2B"/>
      </a:lt2>
      <a:accent1>
        <a:srgbClr val="A3AD2A"/>
      </a:accent1>
      <a:accent2>
        <a:srgbClr val="D8445B"/>
      </a:accent2>
      <a:accent3>
        <a:srgbClr val="433B56"/>
      </a:accent3>
      <a:accent4>
        <a:srgbClr val="CF5622"/>
      </a:accent4>
      <a:accent5>
        <a:srgbClr val="7D2E59"/>
      </a:accent5>
      <a:accent6>
        <a:srgbClr val="5C5C8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icture">
  <a:themeElements>
    <a:clrScheme name="Custom 14">
      <a:dk1>
        <a:sysClr val="windowText" lastClr="000000"/>
      </a:dk1>
      <a:lt1>
        <a:sysClr val="window" lastClr="FFFFFF"/>
      </a:lt1>
      <a:dk2>
        <a:srgbClr val="B50E2E"/>
      </a:dk2>
      <a:lt2>
        <a:srgbClr val="7E7F2B"/>
      </a:lt2>
      <a:accent1>
        <a:srgbClr val="A3AD2A"/>
      </a:accent1>
      <a:accent2>
        <a:srgbClr val="D8445B"/>
      </a:accent2>
      <a:accent3>
        <a:srgbClr val="433B56"/>
      </a:accent3>
      <a:accent4>
        <a:srgbClr val="CF5622"/>
      </a:accent4>
      <a:accent5>
        <a:srgbClr val="7D2E59"/>
      </a:accent5>
      <a:accent6>
        <a:srgbClr val="5C5C8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2401</TotalTime>
  <Words>942</Words>
  <Application>Microsoft Office PowerPoint</Application>
  <PresentationFormat>On-screen Show (16:9)</PresentationFormat>
  <Paragraphs>134</Paragraphs>
  <Slides>22</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宋体</vt:lpstr>
      <vt:lpstr>Arial</vt:lpstr>
      <vt:lpstr>Arial Black</vt:lpstr>
      <vt:lpstr>Calibri</vt:lpstr>
      <vt:lpstr>Monotype Sorts</vt:lpstr>
      <vt:lpstr>Rockwell</vt:lpstr>
      <vt:lpstr>Tahoma</vt:lpstr>
      <vt:lpstr>Times New Roman</vt:lpstr>
      <vt:lpstr>Wingdings</vt:lpstr>
      <vt:lpstr>Wheat</vt:lpstr>
      <vt:lpstr>Microbes</vt:lpstr>
      <vt:lpstr>Process</vt:lpstr>
      <vt:lpstr>Picture</vt:lpstr>
      <vt:lpstr>PowerPoint Presentation</vt:lpstr>
      <vt:lpstr>What do Scientists Do?</vt:lpstr>
      <vt:lpstr>Why should we learn more about our food?</vt:lpstr>
      <vt:lpstr>What do we mean when we refer to 'food science' or 'food technology'?  </vt:lpstr>
      <vt:lpstr>We need to understand </vt:lpstr>
      <vt:lpstr>Traditional and Modern  Food Processing Technologies </vt:lpstr>
      <vt:lpstr>PowerPoint Presentation</vt:lpstr>
      <vt:lpstr>Enzymatic browning</vt:lpstr>
      <vt:lpstr>PowerPoint Presentation</vt:lpstr>
      <vt:lpstr>Time-Temperature Indicator</vt:lpstr>
      <vt:lpstr>PowerPoint Presentation</vt:lpstr>
      <vt:lpstr>Control of enzymatic browning</vt:lpstr>
      <vt:lpstr>Fruit Juices</vt:lpstr>
      <vt:lpstr>Tea</vt:lpstr>
      <vt:lpstr>Food of the future?</vt:lpstr>
      <vt:lpstr>PowerPoint Presentation</vt:lpstr>
      <vt:lpstr>PowerPoint Presentation</vt:lpstr>
      <vt:lpstr>PowerPoint Presentation</vt:lpstr>
      <vt:lpstr>Some useful resources </vt:lpstr>
      <vt:lpstr>FOOD/NUTRITION  AT BATH SPA UNIVERSITY </vt:lpstr>
      <vt:lpstr>PowerPoint Presentation</vt:lpstr>
      <vt:lpstr>Thank you for taking part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IFST</dc:title>
  <dc:creator>Jon</dc:creator>
  <cp:lastModifiedBy>Frances Meek</cp:lastModifiedBy>
  <cp:revision>98</cp:revision>
  <dcterms:created xsi:type="dcterms:W3CDTF">2014-02-24T16:25:23Z</dcterms:created>
  <dcterms:modified xsi:type="dcterms:W3CDTF">2019-02-01T09:13:36Z</dcterms:modified>
</cp:coreProperties>
</file>