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E956F-C6AE-484F-B40E-0A0A5E2C2F16}" v="1" dt="2024-06-05T09:27:22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439E956F-C6AE-484F-B40E-0A0A5E2C2F16}"/>
    <pc:docChg chg="custSel modSld modMainMaster">
      <pc:chgData name="Alexander White" userId="3da70261-e0e7-408d-aace-eb577feade9e" providerId="ADAL" clId="{439E956F-C6AE-484F-B40E-0A0A5E2C2F16}" dt="2024-06-05T09:29:11.911" v="35" actId="20577"/>
      <pc:docMkLst>
        <pc:docMk/>
      </pc:docMkLst>
      <pc:sldChg chg="addSp modSp mod">
        <pc:chgData name="Alexander White" userId="3da70261-e0e7-408d-aace-eb577feade9e" providerId="ADAL" clId="{439E956F-C6AE-484F-B40E-0A0A5E2C2F16}" dt="2024-06-05T09:27:22.879" v="1"/>
        <pc:sldMkLst>
          <pc:docMk/>
          <pc:sldMk cId="1298930393" sldId="261"/>
        </pc:sldMkLst>
        <pc:spChg chg="mod">
          <ac:chgData name="Alexander White" userId="3da70261-e0e7-408d-aace-eb577feade9e" providerId="ADAL" clId="{439E956F-C6AE-484F-B40E-0A0A5E2C2F16}" dt="2024-06-05T09:27:09.519" v="0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439E956F-C6AE-484F-B40E-0A0A5E2C2F16}" dt="2024-06-05T09:27:22.879" v="1"/>
          <ac:spMkLst>
            <pc:docMk/>
            <pc:sldMk cId="1298930393" sldId="261"/>
            <ac:spMk id="4" creationId="{F77D6B7F-8928-140B-4264-02F08502A5F6}"/>
          </ac:spMkLst>
        </pc:spChg>
      </pc:sldChg>
      <pc:sldChg chg="modSp mod">
        <pc:chgData name="Alexander White" userId="3da70261-e0e7-408d-aace-eb577feade9e" providerId="ADAL" clId="{439E956F-C6AE-484F-B40E-0A0A5E2C2F16}" dt="2024-06-05T09:28:40.774" v="19" actId="33524"/>
        <pc:sldMkLst>
          <pc:docMk/>
          <pc:sldMk cId="1419221236" sldId="271"/>
        </pc:sldMkLst>
        <pc:spChg chg="mod">
          <ac:chgData name="Alexander White" userId="3da70261-e0e7-408d-aace-eb577feade9e" providerId="ADAL" clId="{439E956F-C6AE-484F-B40E-0A0A5E2C2F16}" dt="2024-06-05T09:28:40.774" v="19" actId="33524"/>
          <ac:spMkLst>
            <pc:docMk/>
            <pc:sldMk cId="1419221236" sldId="271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439E956F-C6AE-484F-B40E-0A0A5E2C2F16}" dt="2024-06-05T09:28:36.448" v="18" actId="20577"/>
        <pc:sldMkLst>
          <pc:docMk/>
          <pc:sldMk cId="1419221236" sldId="273"/>
        </pc:sldMkLst>
        <pc:spChg chg="mod">
          <ac:chgData name="Alexander White" userId="3da70261-e0e7-408d-aace-eb577feade9e" providerId="ADAL" clId="{439E956F-C6AE-484F-B40E-0A0A5E2C2F16}" dt="2024-06-05T09:28:36.448" v="18" actId="20577"/>
          <ac:spMkLst>
            <pc:docMk/>
            <pc:sldMk cId="1419221236" sldId="273"/>
            <ac:spMk id="3" creationId="{00000000-0000-0000-0000-000000000000}"/>
          </ac:spMkLst>
        </pc:spChg>
      </pc:sldChg>
      <pc:sldMasterChg chg="modSp mod">
        <pc:chgData name="Alexander White" userId="3da70261-e0e7-408d-aace-eb577feade9e" providerId="ADAL" clId="{439E956F-C6AE-484F-B40E-0A0A5E2C2F16}" dt="2024-06-05T09:28:59.794" v="23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439E956F-C6AE-484F-B40E-0A0A5E2C2F16}" dt="2024-06-05T09:28:59.794" v="2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439E956F-C6AE-484F-B40E-0A0A5E2C2F16}" dt="2024-06-05T09:29:03.644" v="27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439E956F-C6AE-484F-B40E-0A0A5E2C2F16}" dt="2024-06-05T09:29:03.644" v="27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439E956F-C6AE-484F-B40E-0A0A5E2C2F16}" dt="2024-06-05T09:29:07.949" v="31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439E956F-C6AE-484F-B40E-0A0A5E2C2F16}" dt="2024-06-05T09:29:07.949" v="3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439E956F-C6AE-484F-B40E-0A0A5E2C2F16}" dt="2024-06-05T09:29:11.911" v="35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439E956F-C6AE-484F-B40E-0A0A5E2C2F16}" dt="2024-06-05T09:29:11.911" v="35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Occasions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occasions can you name?</a:t>
            </a:r>
            <a:endParaRPr lang="en-US" dirty="0"/>
          </a:p>
        </p:txBody>
      </p:sp>
      <p:pic>
        <p:nvPicPr>
          <p:cNvPr id="1027" name="Picture 3" descr="S:\Shared\EDUCATION TEAM FILES\Photographs Oct 2018 onwards\shutterstock_605918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65" y="2283798"/>
            <a:ext cx="6356895" cy="38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7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Occasions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D6B7F-8928-140B-4264-02F08502A5F6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Many special occasions involve food.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What celebrations or festivals can you name?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035134" y="3146904"/>
            <a:ext cx="7993063" cy="3024187"/>
          </a:xfrm>
          <a:prstGeom prst="cloudCallout">
            <a:avLst>
              <a:gd name="adj1" fmla="val -60218"/>
              <a:gd name="adj2" fmla="val 4382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celebration may be for: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 a birth;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19" y="2097744"/>
            <a:ext cx="6483515" cy="431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3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celebration may be for: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a birthday;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77" y="2298651"/>
            <a:ext cx="6262797" cy="41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2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celebration may be for: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a wedding;</a:t>
            </a:r>
          </a:p>
          <a:p>
            <a:r>
              <a:rPr lang="en-US" sz="2400" dirty="0"/>
              <a:t>an anniversary;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35" y="2483884"/>
            <a:ext cx="5888997" cy="392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2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celebration may be for: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a new job;</a:t>
            </a:r>
          </a:p>
          <a:p>
            <a:r>
              <a:rPr lang="en-GB" sz="2400" dirty="0"/>
              <a:t>doing well at school;</a:t>
            </a:r>
          </a:p>
          <a:p>
            <a:r>
              <a:rPr lang="en-GB" sz="2400" dirty="0"/>
              <a:t>Valentine's 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38" y="2510796"/>
            <a:ext cx="5502386" cy="391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2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celebration may be religious: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Passover;</a:t>
            </a:r>
          </a:p>
          <a:p>
            <a:r>
              <a:rPr lang="en-US" sz="2400" dirty="0"/>
              <a:t>Christmas;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46" y="2114733"/>
            <a:ext cx="287655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2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celebration may be religious: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Diwali;</a:t>
            </a:r>
          </a:p>
          <a:p>
            <a:r>
              <a:rPr lang="en-US" sz="2400" dirty="0"/>
              <a:t>Eid-</a:t>
            </a:r>
            <a:r>
              <a:rPr lang="en-US" sz="2400" dirty="0" err="1"/>
              <a:t>ul</a:t>
            </a:r>
            <a:r>
              <a:rPr lang="en-US" sz="2400" dirty="0"/>
              <a:t>-</a:t>
            </a:r>
            <a:r>
              <a:rPr lang="en-US" sz="2400" dirty="0" err="1"/>
              <a:t>fitr</a:t>
            </a:r>
            <a:r>
              <a:rPr lang="en-US" sz="2400" dirty="0"/>
              <a:t>;</a:t>
            </a:r>
          </a:p>
          <a:p>
            <a:r>
              <a:rPr lang="en-US" sz="2400" dirty="0"/>
              <a:t>Easter.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4" y="2663028"/>
            <a:ext cx="5638413" cy="375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2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celebration may be religious: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Easter.</a:t>
            </a:r>
          </a:p>
        </p:txBody>
      </p:sp>
      <p:pic>
        <p:nvPicPr>
          <p:cNvPr id="4" name="Picture 3" descr="Hot Cross B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84" y="2236130"/>
            <a:ext cx="5598633" cy="42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2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AE202E-63B5-4C8C-B0BB-E6A954BDFBC1}"/>
</file>

<file path=customXml/itemProps2.xml><?xml version="1.0" encoding="utf-8"?>
<ds:datastoreItem xmlns:ds="http://schemas.openxmlformats.org/officeDocument/2006/customXml" ds:itemID="{EB385E41-35F6-46C9-B6F4-C0C7E073E549}"/>
</file>

<file path=customXml/itemProps3.xml><?xml version="1.0" encoding="utf-8"?>
<ds:datastoreItem xmlns:ds="http://schemas.openxmlformats.org/officeDocument/2006/customXml" ds:itemID="{9541F893-656A-4EA3-AED4-59883B43C9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Office Theme</vt:lpstr>
      <vt:lpstr>Custom Design</vt:lpstr>
      <vt:lpstr>1_Custom Design</vt:lpstr>
      <vt:lpstr>3_Custom Design</vt:lpstr>
      <vt:lpstr>Occasions</vt:lpstr>
      <vt:lpstr>Many special occasions involve food.</vt:lpstr>
      <vt:lpstr>The celebration may be for:</vt:lpstr>
      <vt:lpstr>The celebration may be for:</vt:lpstr>
      <vt:lpstr>The celebration may be for:</vt:lpstr>
      <vt:lpstr>The celebration may be for:</vt:lpstr>
      <vt:lpstr>The celebration may be religious:</vt:lpstr>
      <vt:lpstr>The celebration may be religious:</vt:lpstr>
      <vt:lpstr>The celebration may be religious:</vt:lpstr>
      <vt:lpstr>What occasions can you name?</vt:lpstr>
      <vt:lpstr>Occasions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23</cp:revision>
  <dcterms:created xsi:type="dcterms:W3CDTF">2018-10-10T09:22:08Z</dcterms:created>
  <dcterms:modified xsi:type="dcterms:W3CDTF">2024-06-05T09:29:14Z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