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37"/>
  </p:notesMasterIdLst>
  <p:sldIdLst>
    <p:sldId id="256" r:id="rId8"/>
    <p:sldId id="308" r:id="rId9"/>
    <p:sldId id="342" r:id="rId10"/>
    <p:sldId id="343" r:id="rId11"/>
    <p:sldId id="347" r:id="rId12"/>
    <p:sldId id="329" r:id="rId13"/>
    <p:sldId id="328" r:id="rId14"/>
    <p:sldId id="332" r:id="rId15"/>
    <p:sldId id="346" r:id="rId16"/>
    <p:sldId id="352" r:id="rId17"/>
    <p:sldId id="354" r:id="rId18"/>
    <p:sldId id="353" r:id="rId19"/>
    <p:sldId id="355" r:id="rId20"/>
    <p:sldId id="327" r:id="rId21"/>
    <p:sldId id="344" r:id="rId22"/>
    <p:sldId id="262" r:id="rId23"/>
    <p:sldId id="350" r:id="rId24"/>
    <p:sldId id="324" r:id="rId25"/>
    <p:sldId id="263" r:id="rId26"/>
    <p:sldId id="325" r:id="rId27"/>
    <p:sldId id="274" r:id="rId28"/>
    <p:sldId id="315" r:id="rId29"/>
    <p:sldId id="333" r:id="rId30"/>
    <p:sldId id="334" r:id="rId31"/>
    <p:sldId id="338" r:id="rId32"/>
    <p:sldId id="337" r:id="rId33"/>
    <p:sldId id="349" r:id="rId34"/>
    <p:sldId id="345" r:id="rId35"/>
    <p:sldId id="261"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48D1B-A47A-B7C1-24D9-7127110DF0D0}" name="Guest User" initials="GU" userId="S::urn:spo:anon#5c1cd7b39cb30a75ca1cea0fb2ba435992d6c6a6b484349a9ca7505025227c67::" providerId="AD"/>
  <p188:author id="{F1E6144C-14BA-4EF9-61ED-859BA2598D84}" name="Frances Meek" initials="FM" userId="S::F.Meek@nutrition.org.uk::f3af35cc-3229-46e1-af36-3525661cfbd3" providerId="AD"/>
  <p188:author id="{EC8C4E90-CF91-D356-6453-89C7340D26BA}" name="Ewen Trafford" initials="ET" userId="S::e.trafford@nutrition.org.uk::e520b4bf-a196-48b7-bc10-b1590a457daa" providerId="AD"/>
  <p188:author id="{7ECFBFCA-DD88-6422-7FAF-B5B8619DEB83}" name="Ewen Trafford" initials="EPT" userId="Ewen Traffo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241"/>
    <a:srgbClr val="EF9F3F"/>
    <a:srgbClr val="ED6B17"/>
    <a:srgbClr val="F9D4B6"/>
    <a:srgbClr val="FCE3C2"/>
    <a:srgbClr val="D98F1A"/>
    <a:srgbClr val="EDAD80"/>
    <a:srgbClr val="E46B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4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gs" Target="tags/tag1.xml"/><Relationship Id="rId20" Type="http://schemas.openxmlformats.org/officeDocument/2006/relationships/slide" Target="slides/slide13.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A6817BFB-24A8-414D-9EC0-11B69466F292}"/>
    <pc:docChg chg="custSel modSld">
      <pc:chgData name="Frances Meek" userId="f3af35cc-3229-46e1-af36-3525661cfbd3" providerId="ADAL" clId="{A6817BFB-24A8-414D-9EC0-11B69466F292}" dt="2022-06-10T12:55:17.560" v="2" actId="478"/>
      <pc:docMkLst>
        <pc:docMk/>
      </pc:docMkLst>
      <pc:sldChg chg="modSp mod">
        <pc:chgData name="Frances Meek" userId="f3af35cc-3229-46e1-af36-3525661cfbd3" providerId="ADAL" clId="{A6817BFB-24A8-414D-9EC0-11B69466F292}" dt="2022-06-10T12:54:17.694" v="0" actId="113"/>
        <pc:sldMkLst>
          <pc:docMk/>
          <pc:sldMk cId="3979226011" sldId="308"/>
        </pc:sldMkLst>
        <pc:spChg chg="mod">
          <ac:chgData name="Frances Meek" userId="f3af35cc-3229-46e1-af36-3525661cfbd3" providerId="ADAL" clId="{A6817BFB-24A8-414D-9EC0-11B69466F292}" dt="2022-06-10T12:54:17.694" v="0" actId="113"/>
          <ac:spMkLst>
            <pc:docMk/>
            <pc:sldMk cId="3979226011" sldId="308"/>
            <ac:spMk id="15" creationId="{35AD8946-B44D-4839-A63C-03F79AF49D71}"/>
          </ac:spMkLst>
        </pc:spChg>
      </pc:sldChg>
      <pc:sldChg chg="delSp modSp mod">
        <pc:chgData name="Frances Meek" userId="f3af35cc-3229-46e1-af36-3525661cfbd3" providerId="ADAL" clId="{A6817BFB-24A8-414D-9EC0-11B69466F292}" dt="2022-06-10T12:55:17.560" v="2" actId="478"/>
        <pc:sldMkLst>
          <pc:docMk/>
          <pc:sldMk cId="813545271" sldId="316"/>
        </pc:sldMkLst>
        <pc:spChg chg="del mod">
          <ac:chgData name="Frances Meek" userId="f3af35cc-3229-46e1-af36-3525661cfbd3" providerId="ADAL" clId="{A6817BFB-24A8-414D-9EC0-11B69466F292}" dt="2022-06-10T12:55:17.560" v="2" actId="478"/>
          <ac:spMkLst>
            <pc:docMk/>
            <pc:sldMk cId="813545271" sldId="316"/>
            <ac:spMk id="4" creationId="{B951880E-2548-03FC-30F1-559F3B67733E}"/>
          </ac:spMkLst>
        </pc:spChg>
      </pc:sldChg>
    </pc:docChg>
  </pc:docChgLst>
  <pc:docChgLst>
    <pc:chgData name="Frances Meek" userId="f3af35cc-3229-46e1-af36-3525661cfbd3" providerId="ADAL" clId="{EA5E179D-A95E-41EC-89DB-5E4C4B92015B}"/>
    <pc:docChg chg="undo custSel delSld modSld sldOrd">
      <pc:chgData name="Frances Meek" userId="f3af35cc-3229-46e1-af36-3525661cfbd3" providerId="ADAL" clId="{EA5E179D-A95E-41EC-89DB-5E4C4B92015B}" dt="2022-09-02T17:06:19.921" v="137" actId="20577"/>
      <pc:docMkLst>
        <pc:docMk/>
      </pc:docMkLst>
      <pc:sldChg chg="addSp modSp mod">
        <pc:chgData name="Frances Meek" userId="f3af35cc-3229-46e1-af36-3525661cfbd3" providerId="ADAL" clId="{EA5E179D-A95E-41EC-89DB-5E4C4B92015B}" dt="2022-09-02T17:06:19.921" v="137" actId="20577"/>
        <pc:sldMkLst>
          <pc:docMk/>
          <pc:sldMk cId="2302005153" sldId="261"/>
        </pc:sldMkLst>
        <pc:spChg chg="add mod">
          <ac:chgData name="Frances Meek" userId="f3af35cc-3229-46e1-af36-3525661cfbd3" providerId="ADAL" clId="{EA5E179D-A95E-41EC-89DB-5E4C4B92015B}" dt="2022-09-02T17:06:19.921" v="137" actId="20577"/>
          <ac:spMkLst>
            <pc:docMk/>
            <pc:sldMk cId="2302005153" sldId="261"/>
            <ac:spMk id="7" creationId="{85110BC4-A7D4-3DA1-4530-13C9213E53E7}"/>
          </ac:spMkLst>
        </pc:spChg>
      </pc:sldChg>
      <pc:sldChg chg="modSp mod">
        <pc:chgData name="Frances Meek" userId="f3af35cc-3229-46e1-af36-3525661cfbd3" providerId="ADAL" clId="{EA5E179D-A95E-41EC-89DB-5E4C4B92015B}" dt="2022-09-02T17:01:26.365" v="90" actId="20577"/>
        <pc:sldMkLst>
          <pc:docMk/>
          <pc:sldMk cId="3993973292" sldId="274"/>
        </pc:sldMkLst>
        <pc:spChg chg="mod">
          <ac:chgData name="Frances Meek" userId="f3af35cc-3229-46e1-af36-3525661cfbd3" providerId="ADAL" clId="{EA5E179D-A95E-41EC-89DB-5E4C4B92015B}" dt="2022-09-02T17:01:26.365" v="90" actId="20577"/>
          <ac:spMkLst>
            <pc:docMk/>
            <pc:sldMk cId="3993973292" sldId="274"/>
            <ac:spMk id="2" creationId="{00000000-0000-0000-0000-000000000000}"/>
          </ac:spMkLst>
        </pc:spChg>
      </pc:sldChg>
      <pc:sldChg chg="modSp mod">
        <pc:chgData name="Frances Meek" userId="f3af35cc-3229-46e1-af36-3525661cfbd3" providerId="ADAL" clId="{EA5E179D-A95E-41EC-89DB-5E4C4B92015B}" dt="2022-09-02T16:51:00.375" v="11" actId="20577"/>
        <pc:sldMkLst>
          <pc:docMk/>
          <pc:sldMk cId="3979226011" sldId="308"/>
        </pc:sldMkLst>
        <pc:spChg chg="mod">
          <ac:chgData name="Frances Meek" userId="f3af35cc-3229-46e1-af36-3525661cfbd3" providerId="ADAL" clId="{EA5E179D-A95E-41EC-89DB-5E4C4B92015B}" dt="2022-09-02T16:51:00.375" v="11" actId="20577"/>
          <ac:spMkLst>
            <pc:docMk/>
            <pc:sldMk cId="3979226011" sldId="308"/>
            <ac:spMk id="4" creationId="{31D1D560-E2D2-4E0C-981E-4F1AB853B238}"/>
          </ac:spMkLst>
        </pc:spChg>
      </pc:sldChg>
      <pc:sldChg chg="ord">
        <pc:chgData name="Frances Meek" userId="f3af35cc-3229-46e1-af36-3525661cfbd3" providerId="ADAL" clId="{EA5E179D-A95E-41EC-89DB-5E4C4B92015B}" dt="2022-09-02T17:05:16.834" v="125"/>
        <pc:sldMkLst>
          <pc:docMk/>
          <pc:sldMk cId="1627569597" sldId="315"/>
        </pc:sldMkLst>
      </pc:sldChg>
      <pc:sldChg chg="modSp mod">
        <pc:chgData name="Frances Meek" userId="f3af35cc-3229-46e1-af36-3525661cfbd3" providerId="ADAL" clId="{EA5E179D-A95E-41EC-89DB-5E4C4B92015B}" dt="2022-09-02T17:00:00.396" v="85" actId="255"/>
        <pc:sldMkLst>
          <pc:docMk/>
          <pc:sldMk cId="2450036879" sldId="324"/>
        </pc:sldMkLst>
        <pc:graphicFrameChg chg="modGraphic">
          <ac:chgData name="Frances Meek" userId="f3af35cc-3229-46e1-af36-3525661cfbd3" providerId="ADAL" clId="{EA5E179D-A95E-41EC-89DB-5E4C4B92015B}" dt="2022-09-02T17:00:00.396" v="85" actId="255"/>
          <ac:graphicFrameMkLst>
            <pc:docMk/>
            <pc:sldMk cId="2450036879" sldId="324"/>
            <ac:graphicFrameMk id="7" creationId="{21663884-8A5D-DD9A-B4F0-E1EED248AA0D}"/>
          </ac:graphicFrameMkLst>
        </pc:graphicFrameChg>
      </pc:sldChg>
      <pc:sldChg chg="modSp mod">
        <pc:chgData name="Frances Meek" userId="f3af35cc-3229-46e1-af36-3525661cfbd3" providerId="ADAL" clId="{EA5E179D-A95E-41EC-89DB-5E4C4B92015B}" dt="2022-09-02T17:00:54.955" v="89" actId="20577"/>
        <pc:sldMkLst>
          <pc:docMk/>
          <pc:sldMk cId="3098122044" sldId="325"/>
        </pc:sldMkLst>
        <pc:spChg chg="mod">
          <ac:chgData name="Frances Meek" userId="f3af35cc-3229-46e1-af36-3525661cfbd3" providerId="ADAL" clId="{EA5E179D-A95E-41EC-89DB-5E4C4B92015B}" dt="2022-09-02T17:00:54.955" v="89" actId="20577"/>
          <ac:spMkLst>
            <pc:docMk/>
            <pc:sldMk cId="3098122044" sldId="325"/>
            <ac:spMk id="3" creationId="{2D96CEC0-8122-6BD8-7C35-96AB229E25E3}"/>
          </ac:spMkLst>
        </pc:spChg>
      </pc:sldChg>
      <pc:sldChg chg="modSp mod">
        <pc:chgData name="Frances Meek" userId="f3af35cc-3229-46e1-af36-3525661cfbd3" providerId="ADAL" clId="{EA5E179D-A95E-41EC-89DB-5E4C4B92015B}" dt="2022-09-02T16:54:49.996" v="35" actId="692"/>
        <pc:sldMkLst>
          <pc:docMk/>
          <pc:sldMk cId="32107478" sldId="329"/>
        </pc:sldMkLst>
        <pc:picChg chg="mod">
          <ac:chgData name="Frances Meek" userId="f3af35cc-3229-46e1-af36-3525661cfbd3" providerId="ADAL" clId="{EA5E179D-A95E-41EC-89DB-5E4C4B92015B}" dt="2022-09-02T16:54:49.996" v="35" actId="692"/>
          <ac:picMkLst>
            <pc:docMk/>
            <pc:sldMk cId="32107478" sldId="329"/>
            <ac:picMk id="4" creationId="{509F99C5-5DDF-D37F-5706-C6D793C24C5C}"/>
          </ac:picMkLst>
        </pc:picChg>
      </pc:sldChg>
      <pc:sldChg chg="modSp mod">
        <pc:chgData name="Frances Meek" userId="f3af35cc-3229-46e1-af36-3525661cfbd3" providerId="ADAL" clId="{EA5E179D-A95E-41EC-89DB-5E4C4B92015B}" dt="2022-09-02T16:55:35.255" v="50" actId="692"/>
        <pc:sldMkLst>
          <pc:docMk/>
          <pc:sldMk cId="3962127519" sldId="332"/>
        </pc:sldMkLst>
        <pc:spChg chg="mod">
          <ac:chgData name="Frances Meek" userId="f3af35cc-3229-46e1-af36-3525661cfbd3" providerId="ADAL" clId="{EA5E179D-A95E-41EC-89DB-5E4C4B92015B}" dt="2022-09-02T16:55:35.255" v="50" actId="692"/>
          <ac:spMkLst>
            <pc:docMk/>
            <pc:sldMk cId="3962127519" sldId="332"/>
            <ac:spMk id="15" creationId="{23C3E03F-5412-A87D-9B76-8653B5450D81}"/>
          </ac:spMkLst>
        </pc:spChg>
        <pc:spChg chg="mod">
          <ac:chgData name="Frances Meek" userId="f3af35cc-3229-46e1-af36-3525661cfbd3" providerId="ADAL" clId="{EA5E179D-A95E-41EC-89DB-5E4C4B92015B}" dt="2022-09-02T16:55:35.255" v="50" actId="692"/>
          <ac:spMkLst>
            <pc:docMk/>
            <pc:sldMk cId="3962127519" sldId="332"/>
            <ac:spMk id="17" creationId="{C769295A-A071-8C1F-2D27-C197D02E3F97}"/>
          </ac:spMkLst>
        </pc:spChg>
        <pc:spChg chg="mod">
          <ac:chgData name="Frances Meek" userId="f3af35cc-3229-46e1-af36-3525661cfbd3" providerId="ADAL" clId="{EA5E179D-A95E-41EC-89DB-5E4C4B92015B}" dt="2022-09-02T16:52:37.336" v="15" actId="2711"/>
          <ac:spMkLst>
            <pc:docMk/>
            <pc:sldMk cId="3962127519" sldId="332"/>
            <ac:spMk id="19" creationId="{A9356091-5F1E-57C4-67C9-FA38B91C9720}"/>
          </ac:spMkLst>
        </pc:spChg>
        <pc:spChg chg="mod">
          <ac:chgData name="Frances Meek" userId="f3af35cc-3229-46e1-af36-3525661cfbd3" providerId="ADAL" clId="{EA5E179D-A95E-41EC-89DB-5E4C4B92015B}" dt="2022-09-02T16:52:42.524" v="16" actId="2711"/>
          <ac:spMkLst>
            <pc:docMk/>
            <pc:sldMk cId="3962127519" sldId="332"/>
            <ac:spMk id="21" creationId="{2DE525B8-A033-AF34-6487-09B1AFBF7621}"/>
          </ac:spMkLst>
        </pc:spChg>
        <pc:grpChg chg="mod">
          <ac:chgData name="Frances Meek" userId="f3af35cc-3229-46e1-af36-3525661cfbd3" providerId="ADAL" clId="{EA5E179D-A95E-41EC-89DB-5E4C4B92015B}" dt="2022-09-02T16:55:16.989" v="42" actId="1076"/>
          <ac:grpSpMkLst>
            <pc:docMk/>
            <pc:sldMk cId="3962127519" sldId="332"/>
            <ac:grpSpMk id="22" creationId="{54EEF7FA-9C8D-56CC-9B61-66EB2232F565}"/>
          </ac:grpSpMkLst>
        </pc:grpChg>
        <pc:grpChg chg="mod">
          <ac:chgData name="Frances Meek" userId="f3af35cc-3229-46e1-af36-3525661cfbd3" providerId="ADAL" clId="{EA5E179D-A95E-41EC-89DB-5E4C4B92015B}" dt="2022-09-02T16:55:16.989" v="42" actId="1076"/>
          <ac:grpSpMkLst>
            <pc:docMk/>
            <pc:sldMk cId="3962127519" sldId="332"/>
            <ac:grpSpMk id="23" creationId="{26905D36-B61F-8DAC-EF6B-FED51270602C}"/>
          </ac:grpSpMkLst>
        </pc:grpChg>
        <pc:picChg chg="mod">
          <ac:chgData name="Frances Meek" userId="f3af35cc-3229-46e1-af36-3525661cfbd3" providerId="ADAL" clId="{EA5E179D-A95E-41EC-89DB-5E4C4B92015B}" dt="2022-09-02T16:55:35.255" v="50" actId="692"/>
          <ac:picMkLst>
            <pc:docMk/>
            <pc:sldMk cId="3962127519" sldId="332"/>
            <ac:picMk id="4" creationId="{5E774302-3780-14B6-93C7-D88668CCF7DA}"/>
          </ac:picMkLst>
        </pc:picChg>
        <pc:picChg chg="mod">
          <ac:chgData name="Frances Meek" userId="f3af35cc-3229-46e1-af36-3525661cfbd3" providerId="ADAL" clId="{EA5E179D-A95E-41EC-89DB-5E4C4B92015B}" dt="2022-09-02T16:55:35.255" v="50" actId="692"/>
          <ac:picMkLst>
            <pc:docMk/>
            <pc:sldMk cId="3962127519" sldId="332"/>
            <ac:picMk id="6" creationId="{D6AECAEC-5FEA-B3E6-6544-508384182703}"/>
          </ac:picMkLst>
        </pc:picChg>
        <pc:picChg chg="mod">
          <ac:chgData name="Frances Meek" userId="f3af35cc-3229-46e1-af36-3525661cfbd3" providerId="ADAL" clId="{EA5E179D-A95E-41EC-89DB-5E4C4B92015B}" dt="2022-09-02T16:55:35.255" v="50" actId="692"/>
          <ac:picMkLst>
            <pc:docMk/>
            <pc:sldMk cId="3962127519" sldId="332"/>
            <ac:picMk id="9" creationId="{87619553-6D0F-3759-1DFC-091787D04BAD}"/>
          </ac:picMkLst>
        </pc:picChg>
        <pc:picChg chg="mod">
          <ac:chgData name="Frances Meek" userId="f3af35cc-3229-46e1-af36-3525661cfbd3" providerId="ADAL" clId="{EA5E179D-A95E-41EC-89DB-5E4C4B92015B}" dt="2022-09-02T16:55:35.255" v="50" actId="692"/>
          <ac:picMkLst>
            <pc:docMk/>
            <pc:sldMk cId="3962127519" sldId="332"/>
            <ac:picMk id="13" creationId="{789212F0-B6E5-17E9-6FF5-A98590281B81}"/>
          </ac:picMkLst>
        </pc:picChg>
      </pc:sldChg>
      <pc:sldChg chg="modSp mod">
        <pc:chgData name="Frances Meek" userId="f3af35cc-3229-46e1-af36-3525661cfbd3" providerId="ADAL" clId="{EA5E179D-A95E-41EC-89DB-5E4C4B92015B}" dt="2022-09-02T17:01:45.832" v="98" actId="20577"/>
        <pc:sldMkLst>
          <pc:docMk/>
          <pc:sldMk cId="1886190544" sldId="333"/>
        </pc:sldMkLst>
        <pc:spChg chg="mod">
          <ac:chgData name="Frances Meek" userId="f3af35cc-3229-46e1-af36-3525661cfbd3" providerId="ADAL" clId="{EA5E179D-A95E-41EC-89DB-5E4C4B92015B}" dt="2022-09-02T17:01:45.832" v="98" actId="20577"/>
          <ac:spMkLst>
            <pc:docMk/>
            <pc:sldMk cId="1886190544" sldId="333"/>
            <ac:spMk id="3" creationId="{00000000-0000-0000-0000-000000000000}"/>
          </ac:spMkLst>
        </pc:spChg>
      </pc:sldChg>
      <pc:sldChg chg="modSp mod">
        <pc:chgData name="Frances Meek" userId="f3af35cc-3229-46e1-af36-3525661cfbd3" providerId="ADAL" clId="{EA5E179D-A95E-41EC-89DB-5E4C4B92015B}" dt="2022-09-02T17:02:45.530" v="110" actId="20577"/>
        <pc:sldMkLst>
          <pc:docMk/>
          <pc:sldMk cId="2223968828" sldId="334"/>
        </pc:sldMkLst>
        <pc:spChg chg="mod">
          <ac:chgData name="Frances Meek" userId="f3af35cc-3229-46e1-af36-3525661cfbd3" providerId="ADAL" clId="{EA5E179D-A95E-41EC-89DB-5E4C4B92015B}" dt="2022-09-02T17:02:45.530" v="110" actId="20577"/>
          <ac:spMkLst>
            <pc:docMk/>
            <pc:sldMk cId="2223968828" sldId="334"/>
            <ac:spMk id="3" creationId="{00000000-0000-0000-0000-000000000000}"/>
          </ac:spMkLst>
        </pc:spChg>
      </pc:sldChg>
      <pc:sldChg chg="del">
        <pc:chgData name="Frances Meek" userId="f3af35cc-3229-46e1-af36-3525661cfbd3" providerId="ADAL" clId="{EA5E179D-A95E-41EC-89DB-5E4C4B92015B}" dt="2022-09-02T17:04:56.862" v="119" actId="47"/>
        <pc:sldMkLst>
          <pc:docMk/>
          <pc:sldMk cId="1252360453" sldId="335"/>
        </pc:sldMkLst>
      </pc:sldChg>
      <pc:sldChg chg="ord">
        <pc:chgData name="Frances Meek" userId="f3af35cc-3229-46e1-af36-3525661cfbd3" providerId="ADAL" clId="{EA5E179D-A95E-41EC-89DB-5E4C4B92015B}" dt="2022-09-02T17:04:25.426" v="118"/>
        <pc:sldMkLst>
          <pc:docMk/>
          <pc:sldMk cId="1645892867" sldId="337"/>
        </pc:sldMkLst>
      </pc:sldChg>
      <pc:sldChg chg="modSp mod">
        <pc:chgData name="Frances Meek" userId="f3af35cc-3229-46e1-af36-3525661cfbd3" providerId="ADAL" clId="{EA5E179D-A95E-41EC-89DB-5E4C4B92015B}" dt="2022-09-02T17:03:37.381" v="116" actId="20577"/>
        <pc:sldMkLst>
          <pc:docMk/>
          <pc:sldMk cId="951684336" sldId="338"/>
        </pc:sldMkLst>
        <pc:spChg chg="mod">
          <ac:chgData name="Frances Meek" userId="f3af35cc-3229-46e1-af36-3525661cfbd3" providerId="ADAL" clId="{EA5E179D-A95E-41EC-89DB-5E4C4B92015B}" dt="2022-09-02T17:03:37.381" v="116" actId="20577"/>
          <ac:spMkLst>
            <pc:docMk/>
            <pc:sldMk cId="951684336" sldId="338"/>
            <ac:spMk id="3" creationId="{00000000-0000-0000-0000-000000000000}"/>
          </ac:spMkLst>
        </pc:spChg>
      </pc:sldChg>
      <pc:sldChg chg="modSp mod">
        <pc:chgData name="Frances Meek" userId="f3af35cc-3229-46e1-af36-3525661cfbd3" providerId="ADAL" clId="{EA5E179D-A95E-41EC-89DB-5E4C4B92015B}" dt="2022-09-02T16:55:05.734" v="41" actId="692"/>
        <pc:sldMkLst>
          <pc:docMk/>
          <pc:sldMk cId="3879642264" sldId="347"/>
        </pc:sldMkLst>
        <pc:spChg chg="mod">
          <ac:chgData name="Frances Meek" userId="f3af35cc-3229-46e1-af36-3525661cfbd3" providerId="ADAL" clId="{EA5E179D-A95E-41EC-89DB-5E4C4B92015B}" dt="2022-09-02T16:51:33.061" v="12" actId="20577"/>
          <ac:spMkLst>
            <pc:docMk/>
            <pc:sldMk cId="3879642264" sldId="347"/>
            <ac:spMk id="3" creationId="{871FADD7-5CFD-68C9-851C-B6F4AD15AF0A}"/>
          </ac:spMkLst>
        </pc:spChg>
        <pc:picChg chg="mod">
          <ac:chgData name="Frances Meek" userId="f3af35cc-3229-46e1-af36-3525661cfbd3" providerId="ADAL" clId="{EA5E179D-A95E-41EC-89DB-5E4C4B92015B}" dt="2022-09-02T16:55:05.734" v="41" actId="692"/>
          <ac:picMkLst>
            <pc:docMk/>
            <pc:sldMk cId="3879642264" sldId="347"/>
            <ac:picMk id="4" creationId="{4E1C34A3-701C-01B2-6B0A-73BC1024E50F}"/>
          </ac:picMkLst>
        </pc:picChg>
      </pc:sldChg>
      <pc:sldChg chg="modSp mod">
        <pc:chgData name="Frances Meek" userId="f3af35cc-3229-46e1-af36-3525661cfbd3" providerId="ADAL" clId="{EA5E179D-A95E-41EC-89DB-5E4C4B92015B}" dt="2022-09-02T16:56:17.120" v="61" actId="14100"/>
        <pc:sldMkLst>
          <pc:docMk/>
          <pc:sldMk cId="4069547723" sldId="352"/>
        </pc:sldMkLst>
        <pc:spChg chg="mod">
          <ac:chgData name="Frances Meek" userId="f3af35cc-3229-46e1-af36-3525661cfbd3" providerId="ADAL" clId="{EA5E179D-A95E-41EC-89DB-5E4C4B92015B}" dt="2022-09-02T16:53:32.798" v="18" actId="255"/>
          <ac:spMkLst>
            <pc:docMk/>
            <pc:sldMk cId="4069547723" sldId="352"/>
            <ac:spMk id="3" creationId="{3BB2AF99-1C2A-C217-3878-B6FC1362AAA3}"/>
          </ac:spMkLst>
        </pc:spChg>
        <pc:spChg chg="mod">
          <ac:chgData name="Frances Meek" userId="f3af35cc-3229-46e1-af36-3525661cfbd3" providerId="ADAL" clId="{EA5E179D-A95E-41EC-89DB-5E4C4B92015B}" dt="2022-09-02T16:53:22.421" v="17" actId="20577"/>
          <ac:spMkLst>
            <pc:docMk/>
            <pc:sldMk cId="4069547723" sldId="352"/>
            <ac:spMk id="17" creationId="{12B73C33-C8E3-054E-B195-04645E39A7F0}"/>
          </ac:spMkLst>
        </pc:spChg>
        <pc:picChg chg="mod">
          <ac:chgData name="Frances Meek" userId="f3af35cc-3229-46e1-af36-3525661cfbd3" providerId="ADAL" clId="{EA5E179D-A95E-41EC-89DB-5E4C4B92015B}" dt="2022-09-02T16:56:17.120" v="61" actId="14100"/>
          <ac:picMkLst>
            <pc:docMk/>
            <pc:sldMk cId="4069547723" sldId="352"/>
            <ac:picMk id="19" creationId="{F0635866-9932-CF57-098E-E63EF412ADD6}"/>
          </ac:picMkLst>
        </pc:picChg>
      </pc:sldChg>
      <pc:sldChg chg="modSp mod">
        <pc:chgData name="Frances Meek" userId="f3af35cc-3229-46e1-af36-3525661cfbd3" providerId="ADAL" clId="{EA5E179D-A95E-41EC-89DB-5E4C4B92015B}" dt="2022-09-02T16:57:47.713" v="74" actId="1076"/>
        <pc:sldMkLst>
          <pc:docMk/>
          <pc:sldMk cId="3176619134" sldId="353"/>
        </pc:sldMkLst>
        <pc:spChg chg="mod">
          <ac:chgData name="Frances Meek" userId="f3af35cc-3229-46e1-af36-3525661cfbd3" providerId="ADAL" clId="{EA5E179D-A95E-41EC-89DB-5E4C4B92015B}" dt="2022-09-02T16:57:39.664" v="73" actId="255"/>
          <ac:spMkLst>
            <pc:docMk/>
            <pc:sldMk cId="3176619134" sldId="353"/>
            <ac:spMk id="3" creationId="{C0D57FD1-79E9-EF0D-6B8F-36088D91926E}"/>
          </ac:spMkLst>
        </pc:spChg>
        <pc:spChg chg="mod">
          <ac:chgData name="Frances Meek" userId="f3af35cc-3229-46e1-af36-3525661cfbd3" providerId="ADAL" clId="{EA5E179D-A95E-41EC-89DB-5E4C4B92015B}" dt="2022-09-02T16:56:39.394" v="64" actId="20577"/>
          <ac:spMkLst>
            <pc:docMk/>
            <pc:sldMk cId="3176619134" sldId="353"/>
            <ac:spMk id="27" creationId="{E75F8FFE-61CD-DA37-4089-52457937E617}"/>
          </ac:spMkLst>
        </pc:spChg>
        <pc:picChg chg="mod">
          <ac:chgData name="Frances Meek" userId="f3af35cc-3229-46e1-af36-3525661cfbd3" providerId="ADAL" clId="{EA5E179D-A95E-41EC-89DB-5E4C4B92015B}" dt="2022-09-02T16:57:47.713" v="74" actId="1076"/>
          <ac:picMkLst>
            <pc:docMk/>
            <pc:sldMk cId="3176619134" sldId="353"/>
            <ac:picMk id="29" creationId="{68C15B71-7263-A8BA-EC44-2BEE06416EAB}"/>
          </ac:picMkLst>
        </pc:picChg>
      </pc:sldChg>
      <pc:sldChg chg="modSp mod">
        <pc:chgData name="Frances Meek" userId="f3af35cc-3229-46e1-af36-3525661cfbd3" providerId="ADAL" clId="{EA5E179D-A95E-41EC-89DB-5E4C4B92015B}" dt="2022-09-02T16:55:55.448" v="57" actId="14100"/>
        <pc:sldMkLst>
          <pc:docMk/>
          <pc:sldMk cId="2259949409" sldId="354"/>
        </pc:sldMkLst>
        <pc:spChg chg="mod">
          <ac:chgData name="Frances Meek" userId="f3af35cc-3229-46e1-af36-3525661cfbd3" providerId="ADAL" clId="{EA5E179D-A95E-41EC-89DB-5E4C4B92015B}" dt="2022-09-02T16:53:58.069" v="20" actId="1076"/>
          <ac:spMkLst>
            <pc:docMk/>
            <pc:sldMk cId="2259949409" sldId="354"/>
            <ac:spMk id="5" creationId="{53BD3733-34AA-5EB3-8D01-47EB7F8AD933}"/>
          </ac:spMkLst>
        </pc:spChg>
        <pc:picChg chg="mod">
          <ac:chgData name="Frances Meek" userId="f3af35cc-3229-46e1-af36-3525661cfbd3" providerId="ADAL" clId="{EA5E179D-A95E-41EC-89DB-5E4C4B92015B}" dt="2022-09-02T16:55:55.448" v="57" actId="14100"/>
          <ac:picMkLst>
            <pc:docMk/>
            <pc:sldMk cId="2259949409" sldId="354"/>
            <ac:picMk id="8" creationId="{FE4C8145-1C25-7F60-4DCE-4A9FF204B3AD}"/>
          </ac:picMkLst>
        </pc:picChg>
      </pc:sldChg>
      <pc:sldChg chg="modSp mod">
        <pc:chgData name="Frances Meek" userId="f3af35cc-3229-46e1-af36-3525661cfbd3" providerId="ADAL" clId="{EA5E179D-A95E-41EC-89DB-5E4C4B92015B}" dt="2022-09-02T16:58:43.659" v="84" actId="20577"/>
        <pc:sldMkLst>
          <pc:docMk/>
          <pc:sldMk cId="854888902" sldId="355"/>
        </pc:sldMkLst>
        <pc:spChg chg="mod">
          <ac:chgData name="Frances Meek" userId="f3af35cc-3229-46e1-af36-3525661cfbd3" providerId="ADAL" clId="{EA5E179D-A95E-41EC-89DB-5E4C4B92015B}" dt="2022-09-02T16:58:43.659" v="84" actId="20577"/>
          <ac:spMkLst>
            <pc:docMk/>
            <pc:sldMk cId="854888902" sldId="355"/>
            <ac:spMk id="4" creationId="{B684BCE4-892D-A3BA-120F-8F26E9DE387B}"/>
          </ac:spMkLst>
        </pc:spChg>
        <pc:spChg chg="mod">
          <ac:chgData name="Frances Meek" userId="f3af35cc-3229-46e1-af36-3525661cfbd3" providerId="ADAL" clId="{EA5E179D-A95E-41EC-89DB-5E4C4B92015B}" dt="2022-09-02T16:58:01.845" v="75" actId="255"/>
          <ac:spMkLst>
            <pc:docMk/>
            <pc:sldMk cId="854888902" sldId="355"/>
            <ac:spMk id="5" creationId="{301A62D3-0F16-5808-4499-00A6109B3B43}"/>
          </ac:spMkLst>
        </pc:spChg>
        <pc:picChg chg="mod">
          <ac:chgData name="Frances Meek" userId="f3af35cc-3229-46e1-af36-3525661cfbd3" providerId="ADAL" clId="{EA5E179D-A95E-41EC-89DB-5E4C4B92015B}" dt="2022-09-02T16:58:25.524" v="83" actId="14100"/>
          <ac:picMkLst>
            <pc:docMk/>
            <pc:sldMk cId="854888902" sldId="355"/>
            <ac:picMk id="7" creationId="{DD4C00E3-193E-33D3-1089-88446880901F}"/>
          </ac:picMkLst>
        </pc:picChg>
      </pc:sldChg>
    </pc:docChg>
  </pc:docChgLst>
  <pc:docChgLst>
    <pc:chgData name="Guest User" userId="S::urn:spo:anon#5c1cd7b39cb30a75ca1cea0fb2ba435992d6c6a6b484349a9ca7505025227c67::" providerId="AD" clId="Web-{1D1D411A-8275-DB23-6E41-6CDACB55E66B}"/>
    <pc:docChg chg="addSld modSld">
      <pc:chgData name="Guest User" userId="S::urn:spo:anon#5c1cd7b39cb30a75ca1cea0fb2ba435992d6c6a6b484349a9ca7505025227c67::" providerId="AD" clId="Web-{1D1D411A-8275-DB23-6E41-6CDACB55E66B}" dt="2022-07-12T11:43:11.363" v="591"/>
      <pc:docMkLst>
        <pc:docMk/>
      </pc:docMkLst>
      <pc:sldChg chg="modSp">
        <pc:chgData name="Guest User" userId="S::urn:spo:anon#5c1cd7b39cb30a75ca1cea0fb2ba435992d6c6a6b484349a9ca7505025227c67::" providerId="AD" clId="Web-{1D1D411A-8275-DB23-6E41-6CDACB55E66B}" dt="2022-07-12T08:54:23.051" v="1" actId="20577"/>
        <pc:sldMkLst>
          <pc:docMk/>
          <pc:sldMk cId="3137792006" sldId="277"/>
        </pc:sldMkLst>
        <pc:spChg chg="mod">
          <ac:chgData name="Guest User" userId="S::urn:spo:anon#5c1cd7b39cb30a75ca1cea0fb2ba435992d6c6a6b484349a9ca7505025227c67::" providerId="AD" clId="Web-{1D1D411A-8275-DB23-6E41-6CDACB55E66B}" dt="2022-07-12T08:54:23.051" v="1" actId="20577"/>
          <ac:spMkLst>
            <pc:docMk/>
            <pc:sldMk cId="3137792006" sldId="277"/>
            <ac:spMk id="3" creationId="{00000000-0000-0000-0000-000000000000}"/>
          </ac:spMkLst>
        </pc:spChg>
      </pc:sldChg>
      <pc:sldChg chg="modSp">
        <pc:chgData name="Guest User" userId="S::urn:spo:anon#5c1cd7b39cb30a75ca1cea0fb2ba435992d6c6a6b484349a9ca7505025227c67::" providerId="AD" clId="Web-{1D1D411A-8275-DB23-6E41-6CDACB55E66B}" dt="2022-07-12T10:50:21.414" v="22" actId="20577"/>
        <pc:sldMkLst>
          <pc:docMk/>
          <pc:sldMk cId="4146092675" sldId="301"/>
        </pc:sldMkLst>
        <pc:spChg chg="mod">
          <ac:chgData name="Guest User" userId="S::urn:spo:anon#5c1cd7b39cb30a75ca1cea0fb2ba435992d6c6a6b484349a9ca7505025227c67::" providerId="AD" clId="Web-{1D1D411A-8275-DB23-6E41-6CDACB55E66B}" dt="2022-07-12T10:50:21.414" v="22" actId="20577"/>
          <ac:spMkLst>
            <pc:docMk/>
            <pc:sldMk cId="4146092675" sldId="301"/>
            <ac:spMk id="4" creationId="{AD0D0778-949E-4414-BC9B-77E033DFFAA2}"/>
          </ac:spMkLst>
        </pc:spChg>
      </pc:sldChg>
      <pc:sldChg chg="modSp">
        <pc:chgData name="Guest User" userId="S::urn:spo:anon#5c1cd7b39cb30a75ca1cea0fb2ba435992d6c6a6b484349a9ca7505025227c67::" providerId="AD" clId="Web-{1D1D411A-8275-DB23-6E41-6CDACB55E66B}" dt="2022-07-12T10:48:32.348" v="18" actId="1076"/>
        <pc:sldMkLst>
          <pc:docMk/>
          <pc:sldMk cId="3209739012" sldId="310"/>
        </pc:sldMkLst>
        <pc:spChg chg="mod">
          <ac:chgData name="Guest User" userId="S::urn:spo:anon#5c1cd7b39cb30a75ca1cea0fb2ba435992d6c6a6b484349a9ca7505025227c67::" providerId="AD" clId="Web-{1D1D411A-8275-DB23-6E41-6CDACB55E66B}" dt="2022-07-12T10:48:32.348" v="18" actId="1076"/>
          <ac:spMkLst>
            <pc:docMk/>
            <pc:sldMk cId="3209739012" sldId="310"/>
            <ac:spMk id="2" creationId="{ECB39143-43DB-404B-999A-68A64BABF4DE}"/>
          </ac:spMkLst>
        </pc:spChg>
      </pc:sldChg>
      <pc:sldChg chg="addSp delSp modSp new">
        <pc:chgData name="Guest User" userId="S::urn:spo:anon#5c1cd7b39cb30a75ca1cea0fb2ba435992d6c6a6b484349a9ca7505025227c67::" providerId="AD" clId="Web-{1D1D411A-8275-DB23-6E41-6CDACB55E66B}" dt="2022-07-12T11:24:18.488" v="319" actId="1076"/>
        <pc:sldMkLst>
          <pc:docMk/>
          <pc:sldMk cId="1295128182" sldId="323"/>
        </pc:sldMkLst>
        <pc:spChg chg="mod">
          <ac:chgData name="Guest User" userId="S::urn:spo:anon#5c1cd7b39cb30a75ca1cea0fb2ba435992d6c6a6b484349a9ca7505025227c67::" providerId="AD" clId="Web-{1D1D411A-8275-DB23-6E41-6CDACB55E66B}" dt="2022-07-12T10:20:06.435" v="11" actId="20577"/>
          <ac:spMkLst>
            <pc:docMk/>
            <pc:sldMk cId="1295128182" sldId="323"/>
            <ac:spMk id="2" creationId="{2F7E561F-2127-93AD-E5E8-F261FB5AE578}"/>
          </ac:spMkLst>
        </pc:spChg>
        <pc:spChg chg="del mod">
          <ac:chgData name="Guest User" userId="S::urn:spo:anon#5c1cd7b39cb30a75ca1cea0fb2ba435992d6c6a6b484349a9ca7505025227c67::" providerId="AD" clId="Web-{1D1D411A-8275-DB23-6E41-6CDACB55E66B}" dt="2022-07-12T11:07:45.600" v="177"/>
          <ac:spMkLst>
            <pc:docMk/>
            <pc:sldMk cId="1295128182" sldId="323"/>
            <ac:spMk id="3" creationId="{EE92ADC3-30A9-6CAD-E756-BB070B988DAC}"/>
          </ac:spMkLst>
        </pc:spChg>
        <pc:spChg chg="add mod">
          <ac:chgData name="Guest User" userId="S::urn:spo:anon#5c1cd7b39cb30a75ca1cea0fb2ba435992d6c6a6b484349a9ca7505025227c67::" providerId="AD" clId="Web-{1D1D411A-8275-DB23-6E41-6CDACB55E66B}" dt="2022-07-12T10:56:38.175" v="105" actId="20577"/>
          <ac:spMkLst>
            <pc:docMk/>
            <pc:sldMk cId="1295128182" sldId="323"/>
            <ac:spMk id="7" creationId="{BE51C01F-C888-7601-AF8A-1C458D90020A}"/>
          </ac:spMkLst>
        </pc:spChg>
        <pc:spChg chg="add mod">
          <ac:chgData name="Guest User" userId="S::urn:spo:anon#5c1cd7b39cb30a75ca1cea0fb2ba435992d6c6a6b484349a9ca7505025227c67::" providerId="AD" clId="Web-{1D1D411A-8275-DB23-6E41-6CDACB55E66B}" dt="2022-07-12T11:09:11.852" v="184" actId="1076"/>
          <ac:spMkLst>
            <pc:docMk/>
            <pc:sldMk cId="1295128182" sldId="323"/>
            <ac:spMk id="9" creationId="{E6787C31-AB7D-ED7B-C1FB-E3A99EF1458A}"/>
          </ac:spMkLst>
        </pc:spChg>
        <pc:spChg chg="add mod">
          <ac:chgData name="Guest User" userId="S::urn:spo:anon#5c1cd7b39cb30a75ca1cea0fb2ba435992d6c6a6b484349a9ca7505025227c67::" providerId="AD" clId="Web-{1D1D411A-8275-DB23-6E41-6CDACB55E66B}" dt="2022-07-12T11:09:05.711" v="182" actId="1076"/>
          <ac:spMkLst>
            <pc:docMk/>
            <pc:sldMk cId="1295128182" sldId="323"/>
            <ac:spMk id="12" creationId="{ACAB7BCE-3F87-F281-E32F-23286F18B83B}"/>
          </ac:spMkLst>
        </pc:spChg>
        <pc:spChg chg="add del mod">
          <ac:chgData name="Guest User" userId="S::urn:spo:anon#5c1cd7b39cb30a75ca1cea0fb2ba435992d6c6a6b484349a9ca7505025227c67::" providerId="AD" clId="Web-{1D1D411A-8275-DB23-6E41-6CDACB55E66B}" dt="2022-07-12T11:09:01.758" v="181"/>
          <ac:spMkLst>
            <pc:docMk/>
            <pc:sldMk cId="1295128182" sldId="323"/>
            <ac:spMk id="14" creationId="{A5485BD3-9F0A-EC50-F55E-7D36A087E8B1}"/>
          </ac:spMkLst>
        </pc:spChg>
        <pc:spChg chg="add mod">
          <ac:chgData name="Guest User" userId="S::urn:spo:anon#5c1cd7b39cb30a75ca1cea0fb2ba435992d6c6a6b484349a9ca7505025227c67::" providerId="AD" clId="Web-{1D1D411A-8275-DB23-6E41-6CDACB55E66B}" dt="2022-07-12T11:11:25.653" v="192" actId="20577"/>
          <ac:spMkLst>
            <pc:docMk/>
            <pc:sldMk cId="1295128182" sldId="323"/>
            <ac:spMk id="17" creationId="{9008EDF2-18EF-B7E9-26AA-51E6012BB81A}"/>
          </ac:spMkLst>
        </pc:spChg>
        <pc:spChg chg="add mod">
          <ac:chgData name="Guest User" userId="S::urn:spo:anon#5c1cd7b39cb30a75ca1cea0fb2ba435992d6c6a6b484349a9ca7505025227c67::" providerId="AD" clId="Web-{1D1D411A-8275-DB23-6E41-6CDACB55E66B}" dt="2022-07-12T11:18:45.916" v="307" actId="20577"/>
          <ac:spMkLst>
            <pc:docMk/>
            <pc:sldMk cId="1295128182" sldId="323"/>
            <ac:spMk id="18" creationId="{AD7E7EC3-B1E2-11C7-0EF9-54645D9B41CE}"/>
          </ac:spMkLst>
        </pc:spChg>
        <pc:spChg chg="add del mod">
          <ac:chgData name="Guest User" userId="S::urn:spo:anon#5c1cd7b39cb30a75ca1cea0fb2ba435992d6c6a6b484349a9ca7505025227c67::" providerId="AD" clId="Web-{1D1D411A-8275-DB23-6E41-6CDACB55E66B}" dt="2022-07-12T11:16:07.302" v="290"/>
          <ac:spMkLst>
            <pc:docMk/>
            <pc:sldMk cId="1295128182" sldId="323"/>
            <ac:spMk id="19" creationId="{D0C84066-437F-A46F-29A2-864593E54DA5}"/>
          </ac:spMkLst>
        </pc:spChg>
        <pc:picChg chg="add del mod">
          <ac:chgData name="Guest User" userId="S::urn:spo:anon#5c1cd7b39cb30a75ca1cea0fb2ba435992d6c6a6b484349a9ca7505025227c67::" providerId="AD" clId="Web-{1D1D411A-8275-DB23-6E41-6CDACB55E66B}" dt="2022-07-12T11:09:07.743" v="183"/>
          <ac:picMkLst>
            <pc:docMk/>
            <pc:sldMk cId="1295128182" sldId="323"/>
            <ac:picMk id="5" creationId="{7E82FE6C-2704-BA2B-B36C-5A2198D4DA63}"/>
          </ac:picMkLst>
        </pc:picChg>
        <pc:picChg chg="add mod">
          <ac:chgData name="Guest User" userId="S::urn:spo:anon#5c1cd7b39cb30a75ca1cea0fb2ba435992d6c6a6b484349a9ca7505025227c67::" providerId="AD" clId="Web-{1D1D411A-8275-DB23-6E41-6CDACB55E66B}" dt="2022-07-12T11:16:18.864" v="293" actId="1076"/>
          <ac:picMkLst>
            <pc:docMk/>
            <pc:sldMk cId="1295128182" sldId="323"/>
            <ac:picMk id="11" creationId="{7A5C09E1-CEB7-781C-0DCC-3A8283AA8583}"/>
          </ac:picMkLst>
        </pc:picChg>
        <pc:picChg chg="add mod">
          <ac:chgData name="Guest User" userId="S::urn:spo:anon#5c1cd7b39cb30a75ca1cea0fb2ba435992d6c6a6b484349a9ca7505025227c67::" providerId="AD" clId="Web-{1D1D411A-8275-DB23-6E41-6CDACB55E66B}" dt="2022-07-12T11:09:41.619" v="189" actId="1076"/>
          <ac:picMkLst>
            <pc:docMk/>
            <pc:sldMk cId="1295128182" sldId="323"/>
            <ac:picMk id="16" creationId="{FBE7991B-02E9-AEEF-1552-E2EE83FA81E2}"/>
          </ac:picMkLst>
        </pc:picChg>
        <pc:picChg chg="add del mod">
          <ac:chgData name="Guest User" userId="S::urn:spo:anon#5c1cd7b39cb30a75ca1cea0fb2ba435992d6c6a6b484349a9ca7505025227c67::" providerId="AD" clId="Web-{1D1D411A-8275-DB23-6E41-6CDACB55E66B}" dt="2022-07-12T11:23:59.737" v="311"/>
          <ac:picMkLst>
            <pc:docMk/>
            <pc:sldMk cId="1295128182" sldId="323"/>
            <ac:picMk id="21" creationId="{B9C31303-A09F-6DBC-5586-B41E16BEB22C}"/>
          </ac:picMkLst>
        </pc:picChg>
        <pc:picChg chg="add mod">
          <ac:chgData name="Guest User" userId="S::urn:spo:anon#5c1cd7b39cb30a75ca1cea0fb2ba435992d6c6a6b484349a9ca7505025227c67::" providerId="AD" clId="Web-{1D1D411A-8275-DB23-6E41-6CDACB55E66B}" dt="2022-07-12T11:24:18.488" v="319" actId="1076"/>
          <ac:picMkLst>
            <pc:docMk/>
            <pc:sldMk cId="1295128182" sldId="323"/>
            <ac:picMk id="23" creationId="{56D382EA-5F76-FBF0-1CF8-22F19D4D1D52}"/>
          </ac:picMkLst>
        </pc:picChg>
      </pc:sldChg>
      <pc:sldChg chg="addSp delSp modSp new">
        <pc:chgData name="Guest User" userId="S::urn:spo:anon#5c1cd7b39cb30a75ca1cea0fb2ba435992d6c6a6b484349a9ca7505025227c67::" providerId="AD" clId="Web-{1D1D411A-8275-DB23-6E41-6CDACB55E66B}" dt="2022-07-12T11:43:11.363" v="591"/>
        <pc:sldMkLst>
          <pc:docMk/>
          <pc:sldMk cId="2450036879" sldId="324"/>
        </pc:sldMkLst>
        <pc:spChg chg="mod">
          <ac:chgData name="Guest User" userId="S::urn:spo:anon#5c1cd7b39cb30a75ca1cea0fb2ba435992d6c6a6b484349a9ca7505025227c67::" providerId="AD" clId="Web-{1D1D411A-8275-DB23-6E41-6CDACB55E66B}" dt="2022-07-12T10:47:36.643" v="17" actId="20577"/>
          <ac:spMkLst>
            <pc:docMk/>
            <pc:sldMk cId="2450036879" sldId="324"/>
            <ac:spMk id="2" creationId="{8549F38A-2811-8A0A-0903-F90C6CA9F351}"/>
          </ac:spMkLst>
        </pc:spChg>
        <pc:spChg chg="del mod">
          <ac:chgData name="Guest User" userId="S::urn:spo:anon#5c1cd7b39cb30a75ca1cea0fb2ba435992d6c6a6b484349a9ca7505025227c67::" providerId="AD" clId="Web-{1D1D411A-8275-DB23-6E41-6CDACB55E66B}" dt="2022-07-12T11:25:16.302" v="323"/>
          <ac:spMkLst>
            <pc:docMk/>
            <pc:sldMk cId="2450036879" sldId="324"/>
            <ac:spMk id="3" creationId="{27781D9B-4A2E-A492-48D7-E91B5EEF025A}"/>
          </ac:spMkLst>
        </pc:spChg>
        <pc:graphicFrameChg chg="add del mod">
          <ac:chgData name="Guest User" userId="S::urn:spo:anon#5c1cd7b39cb30a75ca1cea0fb2ba435992d6c6a6b484349a9ca7505025227c67::" providerId="AD" clId="Web-{1D1D411A-8275-DB23-6E41-6CDACB55E66B}" dt="2022-07-12T11:25:12.989" v="322"/>
          <ac:graphicFrameMkLst>
            <pc:docMk/>
            <pc:sldMk cId="2450036879" sldId="324"/>
            <ac:graphicFrameMk id="5" creationId="{235567B3-9644-EAA5-50F2-FD680E95E406}"/>
          </ac:graphicFrameMkLst>
        </pc:graphicFrameChg>
        <pc:graphicFrameChg chg="add mod modGraphic">
          <ac:chgData name="Guest User" userId="S::urn:spo:anon#5c1cd7b39cb30a75ca1cea0fb2ba435992d6c6a6b484349a9ca7505025227c67::" providerId="AD" clId="Web-{1D1D411A-8275-DB23-6E41-6CDACB55E66B}" dt="2022-07-12T11:43:11.363" v="591"/>
          <ac:graphicFrameMkLst>
            <pc:docMk/>
            <pc:sldMk cId="2450036879" sldId="324"/>
            <ac:graphicFrameMk id="7" creationId="{21663884-8A5D-DD9A-B4F0-E1EED248AA0D}"/>
          </ac:graphicFrameMkLst>
        </pc:graphicFrameChg>
      </pc:sldChg>
    </pc:docChg>
  </pc:docChgLst>
  <pc:docChgLst>
    <pc:chgData name="Ewen Trafford" userId="e520b4bf-a196-48b7-bc10-b1590a457daa" providerId="ADAL" clId="{050F2901-02EA-4CCD-80E9-59020FB821DE}"/>
    <pc:docChg chg="undo custSel addSld modSld">
      <pc:chgData name="Ewen Trafford" userId="e520b4bf-a196-48b7-bc10-b1590a457daa" providerId="ADAL" clId="{050F2901-02EA-4CCD-80E9-59020FB821DE}" dt="2022-06-01T15:16:59.847" v="1789" actId="20577"/>
      <pc:docMkLst>
        <pc:docMk/>
      </pc:docMkLst>
      <pc:sldChg chg="modSp mod delCm modCm">
        <pc:chgData name="Ewen Trafford" userId="e520b4bf-a196-48b7-bc10-b1590a457daa" providerId="ADAL" clId="{050F2901-02EA-4CCD-80E9-59020FB821DE}" dt="2022-05-31T12:44:02.862" v="175"/>
        <pc:sldMkLst>
          <pc:docMk/>
          <pc:sldMk cId="3993973292" sldId="274"/>
        </pc:sldMkLst>
        <pc:spChg chg="mod">
          <ac:chgData name="Ewen Trafford" userId="e520b4bf-a196-48b7-bc10-b1590a457daa" providerId="ADAL" clId="{050F2901-02EA-4CCD-80E9-59020FB821DE}" dt="2022-05-31T12:43:59.654" v="174" actId="20577"/>
          <ac:spMkLst>
            <pc:docMk/>
            <pc:sldMk cId="3993973292" sldId="274"/>
            <ac:spMk id="3" creationId="{00000000-0000-0000-0000-000000000000}"/>
          </ac:spMkLst>
        </pc:spChg>
      </pc:sldChg>
      <pc:sldChg chg="addSp modSp mod">
        <pc:chgData name="Ewen Trafford" userId="e520b4bf-a196-48b7-bc10-b1590a457daa" providerId="ADAL" clId="{050F2901-02EA-4CCD-80E9-59020FB821DE}" dt="2022-06-01T13:16:59.655" v="671" actId="13926"/>
        <pc:sldMkLst>
          <pc:docMk/>
          <pc:sldMk cId="3137792006" sldId="277"/>
        </pc:sldMkLst>
        <pc:spChg chg="mod">
          <ac:chgData name="Ewen Trafford" userId="e520b4bf-a196-48b7-bc10-b1590a457daa" providerId="ADAL" clId="{050F2901-02EA-4CCD-80E9-59020FB821DE}" dt="2022-06-01T13:16:45.434" v="668" actId="20577"/>
          <ac:spMkLst>
            <pc:docMk/>
            <pc:sldMk cId="3137792006" sldId="277"/>
            <ac:spMk id="3" creationId="{00000000-0000-0000-0000-000000000000}"/>
          </ac:spMkLst>
        </pc:spChg>
        <pc:spChg chg="add mod">
          <ac:chgData name="Ewen Trafford" userId="e520b4bf-a196-48b7-bc10-b1590a457daa" providerId="ADAL" clId="{050F2901-02EA-4CCD-80E9-59020FB821DE}" dt="2022-06-01T13:16:59.655" v="671" actId="13926"/>
          <ac:spMkLst>
            <pc:docMk/>
            <pc:sldMk cId="3137792006" sldId="277"/>
            <ac:spMk id="7" creationId="{1B259F73-E87B-42C3-9AC3-9D81F3D3C48B}"/>
          </ac:spMkLst>
        </pc:spChg>
      </pc:sldChg>
      <pc:sldChg chg="addSp delSp modSp mod delCm">
        <pc:chgData name="Ewen Trafford" userId="e520b4bf-a196-48b7-bc10-b1590a457daa" providerId="ADAL" clId="{050F2901-02EA-4CCD-80E9-59020FB821DE}" dt="2022-05-31T12:41:16.765" v="15" actId="27614"/>
        <pc:sldMkLst>
          <pc:docMk/>
          <pc:sldMk cId="1351839580" sldId="294"/>
        </pc:sldMkLst>
        <pc:spChg chg="del">
          <ac:chgData name="Ewen Trafford" userId="e520b4bf-a196-48b7-bc10-b1590a457daa" providerId="ADAL" clId="{050F2901-02EA-4CCD-80E9-59020FB821DE}" dt="2022-05-31T12:41:03.064" v="11" actId="478"/>
          <ac:spMkLst>
            <pc:docMk/>
            <pc:sldMk cId="1351839580" sldId="294"/>
            <ac:spMk id="3" creationId="{CDDA6D2C-3FB8-7389-0564-F3A1F0EE7142}"/>
          </ac:spMkLst>
        </pc:spChg>
        <pc:picChg chg="add mod">
          <ac:chgData name="Ewen Trafford" userId="e520b4bf-a196-48b7-bc10-b1590a457daa" providerId="ADAL" clId="{050F2901-02EA-4CCD-80E9-59020FB821DE}" dt="2022-05-31T12:41:16.765" v="15" actId="27614"/>
          <ac:picMkLst>
            <pc:docMk/>
            <pc:sldMk cId="1351839580" sldId="294"/>
            <ac:picMk id="5" creationId="{09B8F994-D624-43CB-958F-E7CBDB4F4311}"/>
          </ac:picMkLst>
        </pc:picChg>
      </pc:sldChg>
      <pc:sldChg chg="modSp mod">
        <pc:chgData name="Ewen Trafford" userId="e520b4bf-a196-48b7-bc10-b1590a457daa" providerId="ADAL" clId="{050F2901-02EA-4CCD-80E9-59020FB821DE}" dt="2022-06-01T13:11:16.464" v="660" actId="1076"/>
        <pc:sldMkLst>
          <pc:docMk/>
          <pc:sldMk cId="1245899220" sldId="305"/>
        </pc:sldMkLst>
        <pc:picChg chg="mod">
          <ac:chgData name="Ewen Trafford" userId="e520b4bf-a196-48b7-bc10-b1590a457daa" providerId="ADAL" clId="{050F2901-02EA-4CCD-80E9-59020FB821DE}" dt="2022-06-01T13:11:16.464" v="660" actId="1076"/>
          <ac:picMkLst>
            <pc:docMk/>
            <pc:sldMk cId="1245899220" sldId="305"/>
            <ac:picMk id="9" creationId="{6B2C2443-1A77-46BF-B2F8-964EF726DF1E}"/>
          </ac:picMkLst>
        </pc:picChg>
      </pc:sldChg>
      <pc:sldChg chg="modSp mod">
        <pc:chgData name="Ewen Trafford" userId="e520b4bf-a196-48b7-bc10-b1590a457daa" providerId="ADAL" clId="{050F2901-02EA-4CCD-80E9-59020FB821DE}" dt="2022-05-31T12:42:20.566" v="167" actId="20577"/>
        <pc:sldMkLst>
          <pc:docMk/>
          <pc:sldMk cId="639185947" sldId="307"/>
        </pc:sldMkLst>
        <pc:spChg chg="mod">
          <ac:chgData name="Ewen Trafford" userId="e520b4bf-a196-48b7-bc10-b1590a457daa" providerId="ADAL" clId="{050F2901-02EA-4CCD-80E9-59020FB821DE}" dt="2022-05-31T12:42:20.566" v="167" actId="20577"/>
          <ac:spMkLst>
            <pc:docMk/>
            <pc:sldMk cId="639185947" sldId="307"/>
            <ac:spMk id="4" creationId="{DDDB30AC-431A-410C-94CB-E2E50716CA4B}"/>
          </ac:spMkLst>
        </pc:spChg>
      </pc:sldChg>
      <pc:sldChg chg="addSp delSp modSp mod delCm">
        <pc:chgData name="Ewen Trafford" userId="e520b4bf-a196-48b7-bc10-b1590a457daa" providerId="ADAL" clId="{050F2901-02EA-4CCD-80E9-59020FB821DE}" dt="2022-06-01T15:16:59.847" v="1789" actId="20577"/>
        <pc:sldMkLst>
          <pc:docMk/>
          <pc:sldMk cId="3979226011" sldId="308"/>
        </pc:sldMkLst>
        <pc:spChg chg="add mod">
          <ac:chgData name="Ewen Trafford" userId="e520b4bf-a196-48b7-bc10-b1590a457daa" providerId="ADAL" clId="{050F2901-02EA-4CCD-80E9-59020FB821DE}" dt="2022-06-01T15:15:21.589" v="1693" actId="1076"/>
          <ac:spMkLst>
            <pc:docMk/>
            <pc:sldMk cId="3979226011" sldId="308"/>
            <ac:spMk id="3" creationId="{FD97BFF1-3DDE-4420-9C57-A6A8B8D54BFD}"/>
          </ac:spMkLst>
        </pc:spChg>
        <pc:spChg chg="add mod">
          <ac:chgData name="Ewen Trafford" userId="e520b4bf-a196-48b7-bc10-b1590a457daa" providerId="ADAL" clId="{050F2901-02EA-4CCD-80E9-59020FB821DE}" dt="2022-06-01T15:15:39.980" v="1722" actId="14100"/>
          <ac:spMkLst>
            <pc:docMk/>
            <pc:sldMk cId="3979226011" sldId="308"/>
            <ac:spMk id="14" creationId="{22F26E73-EC43-4EFA-B9A0-C0898DD0364F}"/>
          </ac:spMkLst>
        </pc:spChg>
        <pc:spChg chg="add mod">
          <ac:chgData name="Ewen Trafford" userId="e520b4bf-a196-48b7-bc10-b1590a457daa" providerId="ADAL" clId="{050F2901-02EA-4CCD-80E9-59020FB821DE}" dt="2022-06-01T15:16:10.440" v="1750" actId="1076"/>
          <ac:spMkLst>
            <pc:docMk/>
            <pc:sldMk cId="3979226011" sldId="308"/>
            <ac:spMk id="15" creationId="{35AD8946-B44D-4839-A63C-03F79AF49D71}"/>
          </ac:spMkLst>
        </pc:spChg>
        <pc:spChg chg="add mod">
          <ac:chgData name="Ewen Trafford" userId="e520b4bf-a196-48b7-bc10-b1590a457daa" providerId="ADAL" clId="{050F2901-02EA-4CCD-80E9-59020FB821DE}" dt="2022-06-01T15:16:42.960" v="1769" actId="1076"/>
          <ac:spMkLst>
            <pc:docMk/>
            <pc:sldMk cId="3979226011" sldId="308"/>
            <ac:spMk id="16" creationId="{2F92A811-6F88-4679-89D8-62EDDBB9C872}"/>
          </ac:spMkLst>
        </pc:spChg>
        <pc:spChg chg="add mod">
          <ac:chgData name="Ewen Trafford" userId="e520b4bf-a196-48b7-bc10-b1590a457daa" providerId="ADAL" clId="{050F2901-02EA-4CCD-80E9-59020FB821DE}" dt="2022-06-01T15:16:50.769" v="1781" actId="20577"/>
          <ac:spMkLst>
            <pc:docMk/>
            <pc:sldMk cId="3979226011" sldId="308"/>
            <ac:spMk id="18" creationId="{549336F6-2856-4921-9204-6C301AA57BD4}"/>
          </ac:spMkLst>
        </pc:spChg>
        <pc:spChg chg="add mod">
          <ac:chgData name="Ewen Trafford" userId="e520b4bf-a196-48b7-bc10-b1590a457daa" providerId="ADAL" clId="{050F2901-02EA-4CCD-80E9-59020FB821DE}" dt="2022-06-01T15:16:59.847" v="1789" actId="20577"/>
          <ac:spMkLst>
            <pc:docMk/>
            <pc:sldMk cId="3979226011" sldId="308"/>
            <ac:spMk id="19" creationId="{5E908355-4CED-4FAD-9980-4052418EE962}"/>
          </ac:spMkLst>
        </pc:spChg>
        <pc:picChg chg="mod">
          <ac:chgData name="Ewen Trafford" userId="e520b4bf-a196-48b7-bc10-b1590a457daa" providerId="ADAL" clId="{050F2901-02EA-4CCD-80E9-59020FB821DE}" dt="2022-06-01T15:16:19.281" v="1754" actId="1076"/>
          <ac:picMkLst>
            <pc:docMk/>
            <pc:sldMk cId="3979226011" sldId="308"/>
            <ac:picMk id="5" creationId="{9F319B15-F7C6-4A47-9199-60BCC6831A22}"/>
          </ac:picMkLst>
        </pc:picChg>
        <pc:picChg chg="add del">
          <ac:chgData name="Ewen Trafford" userId="e520b4bf-a196-48b7-bc10-b1590a457daa" providerId="ADAL" clId="{050F2901-02EA-4CCD-80E9-59020FB821DE}" dt="2022-06-01T15:13:45.545" v="1649" actId="478"/>
          <ac:picMkLst>
            <pc:docMk/>
            <pc:sldMk cId="3979226011" sldId="308"/>
            <ac:picMk id="6" creationId="{B003AB75-540C-419A-A73D-D842D8C487DD}"/>
          </ac:picMkLst>
        </pc:picChg>
        <pc:picChg chg="add mod ord">
          <ac:chgData name="Ewen Trafford" userId="e520b4bf-a196-48b7-bc10-b1590a457daa" providerId="ADAL" clId="{050F2901-02EA-4CCD-80E9-59020FB821DE}" dt="2022-06-01T15:16:39.009" v="1768" actId="1076"/>
          <ac:picMkLst>
            <pc:docMk/>
            <pc:sldMk cId="3979226011" sldId="308"/>
            <ac:picMk id="8" creationId="{17048F22-2837-4579-85F3-124B471098F8}"/>
          </ac:picMkLst>
        </pc:picChg>
        <pc:picChg chg="mod">
          <ac:chgData name="Ewen Trafford" userId="e520b4bf-a196-48b7-bc10-b1590a457daa" providerId="ADAL" clId="{050F2901-02EA-4CCD-80E9-59020FB821DE}" dt="2022-06-01T15:15:44.129" v="1723" actId="1076"/>
          <ac:picMkLst>
            <pc:docMk/>
            <pc:sldMk cId="3979226011" sldId="308"/>
            <ac:picMk id="9" creationId="{4D8FF41C-D09E-454C-ADD3-C636F509A25D}"/>
          </ac:picMkLst>
        </pc:picChg>
        <pc:picChg chg="mod">
          <ac:chgData name="Ewen Trafford" userId="e520b4bf-a196-48b7-bc10-b1590a457daa" providerId="ADAL" clId="{050F2901-02EA-4CCD-80E9-59020FB821DE}" dt="2022-06-01T15:15:48.629" v="1725" actId="1076"/>
          <ac:picMkLst>
            <pc:docMk/>
            <pc:sldMk cId="3979226011" sldId="308"/>
            <ac:picMk id="10" creationId="{8E0243E2-491B-B364-6B2B-E7DE675C15CB}"/>
          </ac:picMkLst>
        </pc:picChg>
        <pc:picChg chg="mod">
          <ac:chgData name="Ewen Trafford" userId="e520b4bf-a196-48b7-bc10-b1590a457daa" providerId="ADAL" clId="{050F2901-02EA-4CCD-80E9-59020FB821DE}" dt="2022-06-01T15:14:27.969" v="1664" actId="1076"/>
          <ac:picMkLst>
            <pc:docMk/>
            <pc:sldMk cId="3979226011" sldId="308"/>
            <ac:picMk id="11" creationId="{AE9A2AA5-8E19-40AB-ABB4-6C69C4410945}"/>
          </ac:picMkLst>
        </pc:picChg>
        <pc:picChg chg="del">
          <ac:chgData name="Ewen Trafford" userId="e520b4bf-a196-48b7-bc10-b1590a457daa" providerId="ADAL" clId="{050F2901-02EA-4CCD-80E9-59020FB821DE}" dt="2022-05-31T12:38:03.381" v="0" actId="478"/>
          <ac:picMkLst>
            <pc:docMk/>
            <pc:sldMk cId="3979226011" sldId="308"/>
            <ac:picMk id="12" creationId="{66F4C863-84B1-C42A-380F-A3318D212C25}"/>
          </ac:picMkLst>
        </pc:picChg>
        <pc:picChg chg="mod ord">
          <ac:chgData name="Ewen Trafford" userId="e520b4bf-a196-48b7-bc10-b1590a457daa" providerId="ADAL" clId="{050F2901-02EA-4CCD-80E9-59020FB821DE}" dt="2022-06-01T15:16:16.470" v="1753" actId="1076"/>
          <ac:picMkLst>
            <pc:docMk/>
            <pc:sldMk cId="3979226011" sldId="308"/>
            <ac:picMk id="17" creationId="{33310B10-D808-729E-7E59-6863FE4D1EA7}"/>
          </ac:picMkLst>
        </pc:picChg>
      </pc:sldChg>
      <pc:sldChg chg="addSp delSp modSp mod delCm modCm">
        <pc:chgData name="Ewen Trafford" userId="e520b4bf-a196-48b7-bc10-b1590a457daa" providerId="ADAL" clId="{050F2901-02EA-4CCD-80E9-59020FB821DE}" dt="2022-05-31T12:43:45.419" v="173" actId="27614"/>
        <pc:sldMkLst>
          <pc:docMk/>
          <pc:sldMk cId="3837550476" sldId="309"/>
        </pc:sldMkLst>
        <pc:spChg chg="mod">
          <ac:chgData name="Ewen Trafford" userId="e520b4bf-a196-48b7-bc10-b1590a457daa" providerId="ADAL" clId="{050F2901-02EA-4CCD-80E9-59020FB821DE}" dt="2022-05-31T12:41:55.585" v="152" actId="20577"/>
          <ac:spMkLst>
            <pc:docMk/>
            <pc:sldMk cId="3837550476" sldId="309"/>
            <ac:spMk id="4" creationId="{C5AED35D-F009-4C6C-BE74-11E7A80DDC36}"/>
          </ac:spMkLst>
        </pc:spChg>
        <pc:picChg chg="del">
          <ac:chgData name="Ewen Trafford" userId="e520b4bf-a196-48b7-bc10-b1590a457daa" providerId="ADAL" clId="{050F2901-02EA-4CCD-80E9-59020FB821DE}" dt="2022-05-31T12:42:25.793" v="168" actId="478"/>
          <ac:picMkLst>
            <pc:docMk/>
            <pc:sldMk cId="3837550476" sldId="309"/>
            <ac:picMk id="5" creationId="{EECBBF6B-5CE0-4184-9994-17BC9E1F602B}"/>
          </ac:picMkLst>
        </pc:picChg>
        <pc:picChg chg="add mod">
          <ac:chgData name="Ewen Trafford" userId="e520b4bf-a196-48b7-bc10-b1590a457daa" providerId="ADAL" clId="{050F2901-02EA-4CCD-80E9-59020FB821DE}" dt="2022-05-31T12:43:45.419" v="173" actId="27614"/>
          <ac:picMkLst>
            <pc:docMk/>
            <pc:sldMk cId="3837550476" sldId="309"/>
            <ac:picMk id="6" creationId="{92133238-B981-4DD4-B039-A3F8A99403B6}"/>
          </ac:picMkLst>
        </pc:picChg>
      </pc:sldChg>
      <pc:sldChg chg="modSp mod">
        <pc:chgData name="Ewen Trafford" userId="e520b4bf-a196-48b7-bc10-b1590a457daa" providerId="ADAL" clId="{050F2901-02EA-4CCD-80E9-59020FB821DE}" dt="2022-06-01T14:47:52.554" v="748" actId="1076"/>
        <pc:sldMkLst>
          <pc:docMk/>
          <pc:sldMk cId="3209739012" sldId="310"/>
        </pc:sldMkLst>
        <pc:spChg chg="mod">
          <ac:chgData name="Ewen Trafford" userId="e520b4bf-a196-48b7-bc10-b1590a457daa" providerId="ADAL" clId="{050F2901-02EA-4CCD-80E9-59020FB821DE}" dt="2022-06-01T14:47:45.576" v="747" actId="122"/>
          <ac:spMkLst>
            <pc:docMk/>
            <pc:sldMk cId="3209739012" sldId="310"/>
            <ac:spMk id="3" creationId="{82E1E8C1-13C2-39F4-CCF1-E26E44E671DB}"/>
          </ac:spMkLst>
        </pc:spChg>
        <pc:picChg chg="mod">
          <ac:chgData name="Ewen Trafford" userId="e520b4bf-a196-48b7-bc10-b1590a457daa" providerId="ADAL" clId="{050F2901-02EA-4CCD-80E9-59020FB821DE}" dt="2022-06-01T14:47:52.554" v="748" actId="1076"/>
          <ac:picMkLst>
            <pc:docMk/>
            <pc:sldMk cId="3209739012" sldId="310"/>
            <ac:picMk id="5" creationId="{FA42C68B-E6E9-486C-8F93-455C9B1B04F2}"/>
          </ac:picMkLst>
        </pc:picChg>
      </pc:sldChg>
      <pc:sldChg chg="addSp delSp modSp mod">
        <pc:chgData name="Ewen Trafford" userId="e520b4bf-a196-48b7-bc10-b1590a457daa" providerId="ADAL" clId="{050F2901-02EA-4CCD-80E9-59020FB821DE}" dt="2022-05-31T13:16:26.245" v="587"/>
        <pc:sldMkLst>
          <pc:docMk/>
          <pc:sldMk cId="4248556420" sldId="314"/>
        </pc:sldMkLst>
        <pc:spChg chg="mod">
          <ac:chgData name="Ewen Trafford" userId="e520b4bf-a196-48b7-bc10-b1590a457daa" providerId="ADAL" clId="{050F2901-02EA-4CCD-80E9-59020FB821DE}" dt="2022-05-31T12:56:04.860" v="196" actId="14100"/>
          <ac:spMkLst>
            <pc:docMk/>
            <pc:sldMk cId="4248556420" sldId="314"/>
            <ac:spMk id="3" creationId="{96959814-9071-EAE4-F7AC-76E25031DC00}"/>
          </ac:spMkLst>
        </pc:spChg>
        <pc:spChg chg="del">
          <ac:chgData name="Ewen Trafford" userId="e520b4bf-a196-48b7-bc10-b1590a457daa" providerId="ADAL" clId="{050F2901-02EA-4CCD-80E9-59020FB821DE}" dt="2022-05-31T13:15:51.658" v="586" actId="478"/>
          <ac:spMkLst>
            <pc:docMk/>
            <pc:sldMk cId="4248556420" sldId="314"/>
            <ac:spMk id="4" creationId="{70457893-B388-CA53-3E6E-105567370A9A}"/>
          </ac:spMkLst>
        </pc:spChg>
        <pc:picChg chg="add mod">
          <ac:chgData name="Ewen Trafford" userId="e520b4bf-a196-48b7-bc10-b1590a457daa" providerId="ADAL" clId="{050F2901-02EA-4CCD-80E9-59020FB821DE}" dt="2022-05-31T13:16:26.245" v="587"/>
          <ac:picMkLst>
            <pc:docMk/>
            <pc:sldMk cId="4248556420" sldId="314"/>
            <ac:picMk id="5" creationId="{197A8734-4A54-4E2C-814B-7ABF82AB4D77}"/>
          </ac:picMkLst>
        </pc:picChg>
      </pc:sldChg>
      <pc:sldChg chg="addSp modSp mod">
        <pc:chgData name="Ewen Trafford" userId="e520b4bf-a196-48b7-bc10-b1590a457daa" providerId="ADAL" clId="{050F2901-02EA-4CCD-80E9-59020FB821DE}" dt="2022-06-01T13:14:35.443" v="664" actId="20577"/>
        <pc:sldMkLst>
          <pc:docMk/>
          <pc:sldMk cId="1627569597" sldId="315"/>
        </pc:sldMkLst>
        <pc:spChg chg="mod">
          <ac:chgData name="Ewen Trafford" userId="e520b4bf-a196-48b7-bc10-b1590a457daa" providerId="ADAL" clId="{050F2901-02EA-4CCD-80E9-59020FB821DE}" dt="2022-06-01T13:14:35.443" v="664" actId="20577"/>
          <ac:spMkLst>
            <pc:docMk/>
            <pc:sldMk cId="1627569597" sldId="315"/>
            <ac:spMk id="3" creationId="{78101E67-B0F1-726C-7F13-95384EA7B94E}"/>
          </ac:spMkLst>
        </pc:spChg>
        <pc:spChg chg="add mod">
          <ac:chgData name="Ewen Trafford" userId="e520b4bf-a196-48b7-bc10-b1590a457daa" providerId="ADAL" clId="{050F2901-02EA-4CCD-80E9-59020FB821DE}" dt="2022-06-01T13:14:04.056" v="663" actId="1076"/>
          <ac:spMkLst>
            <pc:docMk/>
            <pc:sldMk cId="1627569597" sldId="315"/>
            <ac:spMk id="4" creationId="{C848D59B-3A5E-45BB-B587-FFA3AE7EC638}"/>
          </ac:spMkLst>
        </pc:spChg>
      </pc:sldChg>
      <pc:sldChg chg="modSp mod">
        <pc:chgData name="Ewen Trafford" userId="e520b4bf-a196-48b7-bc10-b1590a457daa" providerId="ADAL" clId="{050F2901-02EA-4CCD-80E9-59020FB821DE}" dt="2022-05-31T12:47:03.893" v="176" actId="13926"/>
        <pc:sldMkLst>
          <pc:docMk/>
          <pc:sldMk cId="813545271" sldId="316"/>
        </pc:sldMkLst>
        <pc:spChg chg="mod">
          <ac:chgData name="Ewen Trafford" userId="e520b4bf-a196-48b7-bc10-b1590a457daa" providerId="ADAL" clId="{050F2901-02EA-4CCD-80E9-59020FB821DE}" dt="2022-05-31T12:47:03.893" v="176" actId="13926"/>
          <ac:spMkLst>
            <pc:docMk/>
            <pc:sldMk cId="813545271" sldId="316"/>
            <ac:spMk id="4" creationId="{B951880E-2548-03FC-30F1-559F3B67733E}"/>
          </ac:spMkLst>
        </pc:spChg>
      </pc:sldChg>
      <pc:sldChg chg="modSp mod">
        <pc:chgData name="Ewen Trafford" userId="e520b4bf-a196-48b7-bc10-b1590a457daa" providerId="ADAL" clId="{050F2901-02EA-4CCD-80E9-59020FB821DE}" dt="2022-06-01T07:42:20.136" v="657" actId="20577"/>
        <pc:sldMkLst>
          <pc:docMk/>
          <pc:sldMk cId="1986818962" sldId="317"/>
        </pc:sldMkLst>
        <pc:spChg chg="mod">
          <ac:chgData name="Ewen Trafford" userId="e520b4bf-a196-48b7-bc10-b1590a457daa" providerId="ADAL" clId="{050F2901-02EA-4CCD-80E9-59020FB821DE}" dt="2022-06-01T07:42:20.136" v="657" actId="20577"/>
          <ac:spMkLst>
            <pc:docMk/>
            <pc:sldMk cId="1986818962" sldId="317"/>
            <ac:spMk id="3" creationId="{F542AE94-456A-179B-63E4-5401D70ED4F9}"/>
          </ac:spMkLst>
        </pc:spChg>
      </pc:sldChg>
      <pc:sldChg chg="addSp delSp modSp add mod">
        <pc:chgData name="Ewen Trafford" userId="e520b4bf-a196-48b7-bc10-b1590a457daa" providerId="ADAL" clId="{050F2901-02EA-4CCD-80E9-59020FB821DE}" dt="2022-05-31T13:01:47.360" v="585" actId="962"/>
        <pc:sldMkLst>
          <pc:docMk/>
          <pc:sldMk cId="2671712240" sldId="318"/>
        </pc:sldMkLst>
        <pc:spChg chg="mod">
          <ac:chgData name="Ewen Trafford" userId="e520b4bf-a196-48b7-bc10-b1590a457daa" providerId="ADAL" clId="{050F2901-02EA-4CCD-80E9-59020FB821DE}" dt="2022-05-31T13:00:40.699" v="581" actId="20577"/>
          <ac:spMkLst>
            <pc:docMk/>
            <pc:sldMk cId="2671712240" sldId="318"/>
            <ac:spMk id="3" creationId="{96959814-9071-EAE4-F7AC-76E25031DC00}"/>
          </ac:spMkLst>
        </pc:spChg>
        <pc:spChg chg="del">
          <ac:chgData name="Ewen Trafford" userId="e520b4bf-a196-48b7-bc10-b1590a457daa" providerId="ADAL" clId="{050F2901-02EA-4CCD-80E9-59020FB821DE}" dt="2022-05-31T12:56:45.147" v="198" actId="478"/>
          <ac:spMkLst>
            <pc:docMk/>
            <pc:sldMk cId="2671712240" sldId="318"/>
            <ac:spMk id="4" creationId="{70457893-B388-CA53-3E6E-105567370A9A}"/>
          </ac:spMkLst>
        </pc:spChg>
        <pc:picChg chg="add mod">
          <ac:chgData name="Ewen Trafford" userId="e520b4bf-a196-48b7-bc10-b1590a457daa" providerId="ADAL" clId="{050F2901-02EA-4CCD-80E9-59020FB821DE}" dt="2022-05-31T13:01:47.360" v="585" actId="962"/>
          <ac:picMkLst>
            <pc:docMk/>
            <pc:sldMk cId="2671712240" sldId="318"/>
            <ac:picMk id="6" creationId="{3A8E65E4-A4F0-4971-8A62-91D0ADADF820}"/>
          </ac:picMkLst>
        </pc:picChg>
      </pc:sldChg>
      <pc:sldChg chg="addSp delSp modSp add mod">
        <pc:chgData name="Ewen Trafford" userId="e520b4bf-a196-48b7-bc10-b1590a457daa" providerId="ADAL" clId="{050F2901-02EA-4CCD-80E9-59020FB821DE}" dt="2022-06-01T15:10:16.908" v="1645" actId="1076"/>
        <pc:sldMkLst>
          <pc:docMk/>
          <pc:sldMk cId="3242718659" sldId="321"/>
        </pc:sldMkLst>
        <pc:spChg chg="mod">
          <ac:chgData name="Ewen Trafford" userId="e520b4bf-a196-48b7-bc10-b1590a457daa" providerId="ADAL" clId="{050F2901-02EA-4CCD-80E9-59020FB821DE}" dt="2022-06-01T14:54:12.482" v="826" actId="20577"/>
          <ac:spMkLst>
            <pc:docMk/>
            <pc:sldMk cId="3242718659" sldId="321"/>
            <ac:spMk id="2" creationId="{ECB39143-43DB-404B-999A-68A64BABF4DE}"/>
          </ac:spMkLst>
        </pc:spChg>
        <pc:spChg chg="del">
          <ac:chgData name="Ewen Trafford" userId="e520b4bf-a196-48b7-bc10-b1590a457daa" providerId="ADAL" clId="{050F2901-02EA-4CCD-80E9-59020FB821DE}" dt="2022-06-01T14:42:30.801" v="675" actId="478"/>
          <ac:spMkLst>
            <pc:docMk/>
            <pc:sldMk cId="3242718659" sldId="321"/>
            <ac:spMk id="3" creationId="{82E1E8C1-13C2-39F4-CCF1-E26E44E671DB}"/>
          </ac:spMkLst>
        </pc:spChg>
        <pc:spChg chg="add mod">
          <ac:chgData name="Ewen Trafford" userId="e520b4bf-a196-48b7-bc10-b1590a457daa" providerId="ADAL" clId="{050F2901-02EA-4CCD-80E9-59020FB821DE}" dt="2022-06-01T15:10:16.908" v="1645" actId="1076"/>
          <ac:spMkLst>
            <pc:docMk/>
            <pc:sldMk cId="3242718659" sldId="321"/>
            <ac:spMk id="4" creationId="{89628BFC-AD4C-4038-9C13-847717E6B879}"/>
          </ac:spMkLst>
        </pc:spChg>
        <pc:spChg chg="add mod">
          <ac:chgData name="Ewen Trafford" userId="e520b4bf-a196-48b7-bc10-b1590a457daa" providerId="ADAL" clId="{050F2901-02EA-4CCD-80E9-59020FB821DE}" dt="2022-06-01T15:10:16.908" v="1645" actId="1076"/>
          <ac:spMkLst>
            <pc:docMk/>
            <pc:sldMk cId="3242718659" sldId="321"/>
            <ac:spMk id="6" creationId="{31B29C72-F459-4D61-AB49-7BB7D575ED6F}"/>
          </ac:spMkLst>
        </pc:spChg>
        <pc:spChg chg="del">
          <ac:chgData name="Ewen Trafford" userId="e520b4bf-a196-48b7-bc10-b1590a457daa" providerId="ADAL" clId="{050F2901-02EA-4CCD-80E9-59020FB821DE}" dt="2022-06-01T14:42:28.965" v="673" actId="478"/>
          <ac:spMkLst>
            <pc:docMk/>
            <pc:sldMk cId="3242718659" sldId="321"/>
            <ac:spMk id="8" creationId="{EC2AA5D8-F8D8-4242-8DAC-9758B8843027}"/>
          </ac:spMkLst>
        </pc:spChg>
        <pc:spChg chg="del mod">
          <ac:chgData name="Ewen Trafford" userId="e520b4bf-a196-48b7-bc10-b1590a457daa" providerId="ADAL" clId="{050F2901-02EA-4CCD-80E9-59020FB821DE}" dt="2022-06-01T14:45:23.173" v="704" actId="478"/>
          <ac:spMkLst>
            <pc:docMk/>
            <pc:sldMk cId="3242718659" sldId="321"/>
            <ac:spMk id="13" creationId="{02E09705-AFB4-4B4A-89E0-334E95AD3D06}"/>
          </ac:spMkLst>
        </pc:spChg>
        <pc:spChg chg="mod">
          <ac:chgData name="Ewen Trafford" userId="e520b4bf-a196-48b7-bc10-b1590a457daa" providerId="ADAL" clId="{050F2901-02EA-4CCD-80E9-59020FB821DE}" dt="2022-06-01T14:54:19.404" v="828" actId="1076"/>
          <ac:spMkLst>
            <pc:docMk/>
            <pc:sldMk cId="3242718659" sldId="321"/>
            <ac:spMk id="16" creationId="{4421B915-9D86-4631-82D1-085C58FC3686}"/>
          </ac:spMkLst>
        </pc:spChg>
        <pc:spChg chg="mod">
          <ac:chgData name="Ewen Trafford" userId="e520b4bf-a196-48b7-bc10-b1590a457daa" providerId="ADAL" clId="{050F2901-02EA-4CCD-80E9-59020FB821DE}" dt="2022-06-01T14:45:58.673" v="711" actId="1076"/>
          <ac:spMkLst>
            <pc:docMk/>
            <pc:sldMk cId="3242718659" sldId="321"/>
            <ac:spMk id="17" creationId="{A13F6C8C-2CBC-458D-A635-4F60970A1540}"/>
          </ac:spMkLst>
        </pc:spChg>
        <pc:spChg chg="mod">
          <ac:chgData name="Ewen Trafford" userId="e520b4bf-a196-48b7-bc10-b1590a457daa" providerId="ADAL" clId="{050F2901-02EA-4CCD-80E9-59020FB821DE}" dt="2022-06-01T14:45:54.606" v="710" actId="1076"/>
          <ac:spMkLst>
            <pc:docMk/>
            <pc:sldMk cId="3242718659" sldId="321"/>
            <ac:spMk id="18" creationId="{D2602FB9-EF64-4C79-864B-4B1281DF5A3C}"/>
          </ac:spMkLst>
        </pc:spChg>
        <pc:spChg chg="add mod">
          <ac:chgData name="Ewen Trafford" userId="e520b4bf-a196-48b7-bc10-b1590a457daa" providerId="ADAL" clId="{050F2901-02EA-4CCD-80E9-59020FB821DE}" dt="2022-06-01T15:10:16.908" v="1645" actId="1076"/>
          <ac:spMkLst>
            <pc:docMk/>
            <pc:sldMk cId="3242718659" sldId="321"/>
            <ac:spMk id="19" creationId="{63D851DD-2719-49ED-9982-C9D7A231E8B7}"/>
          </ac:spMkLst>
        </pc:spChg>
        <pc:spChg chg="add mod">
          <ac:chgData name="Ewen Trafford" userId="e520b4bf-a196-48b7-bc10-b1590a457daa" providerId="ADAL" clId="{050F2901-02EA-4CCD-80E9-59020FB821DE}" dt="2022-06-01T15:10:16.908" v="1645" actId="1076"/>
          <ac:spMkLst>
            <pc:docMk/>
            <pc:sldMk cId="3242718659" sldId="321"/>
            <ac:spMk id="20" creationId="{D796803E-7ED7-40D2-843A-CF930D929DD1}"/>
          </ac:spMkLst>
        </pc:spChg>
        <pc:spChg chg="add mod">
          <ac:chgData name="Ewen Trafford" userId="e520b4bf-a196-48b7-bc10-b1590a457daa" providerId="ADAL" clId="{050F2901-02EA-4CCD-80E9-59020FB821DE}" dt="2022-06-01T15:10:16.908" v="1645" actId="1076"/>
          <ac:spMkLst>
            <pc:docMk/>
            <pc:sldMk cId="3242718659" sldId="321"/>
            <ac:spMk id="21" creationId="{EBAA8E3F-92D8-49FC-9113-46FC31899FEB}"/>
          </ac:spMkLst>
        </pc:spChg>
        <pc:grpChg chg="add mod">
          <ac:chgData name="Ewen Trafford" userId="e520b4bf-a196-48b7-bc10-b1590a457daa" providerId="ADAL" clId="{050F2901-02EA-4CCD-80E9-59020FB821DE}" dt="2022-06-01T15:06:11.856" v="1523" actId="1076"/>
          <ac:grpSpMkLst>
            <pc:docMk/>
            <pc:sldMk cId="3242718659" sldId="321"/>
            <ac:grpSpMk id="12" creationId="{A62D8B44-8FE2-4FD9-B9BE-4A267BF086D7}"/>
          </ac:grpSpMkLst>
        </pc:grpChg>
        <pc:picChg chg="del">
          <ac:chgData name="Ewen Trafford" userId="e520b4bf-a196-48b7-bc10-b1590a457daa" providerId="ADAL" clId="{050F2901-02EA-4CCD-80E9-59020FB821DE}" dt="2022-06-01T14:42:29.558" v="674" actId="478"/>
          <ac:picMkLst>
            <pc:docMk/>
            <pc:sldMk cId="3242718659" sldId="321"/>
            <ac:picMk id="5" creationId="{FA42C68B-E6E9-486C-8F93-455C9B1B04F2}"/>
          </ac:picMkLst>
        </pc:picChg>
        <pc:picChg chg="add mod modCrop">
          <ac:chgData name="Ewen Trafford" userId="e520b4bf-a196-48b7-bc10-b1590a457daa" providerId="ADAL" clId="{050F2901-02EA-4CCD-80E9-59020FB821DE}" dt="2022-06-01T15:10:16.908" v="1645" actId="1076"/>
          <ac:picMkLst>
            <pc:docMk/>
            <pc:sldMk cId="3242718659" sldId="321"/>
            <ac:picMk id="9" creationId="{1466BC97-189B-4972-BE31-96AB3B3AE643}"/>
          </ac:picMkLst>
        </pc:picChg>
        <pc:picChg chg="add mod modCrop">
          <ac:chgData name="Ewen Trafford" userId="e520b4bf-a196-48b7-bc10-b1590a457daa" providerId="ADAL" clId="{050F2901-02EA-4CCD-80E9-59020FB821DE}" dt="2022-06-01T15:10:16.908" v="1645" actId="1076"/>
          <ac:picMkLst>
            <pc:docMk/>
            <pc:sldMk cId="3242718659" sldId="321"/>
            <ac:picMk id="10" creationId="{5FCB5562-066A-479A-9BAF-E6F78009EA1F}"/>
          </ac:picMkLst>
        </pc:picChg>
        <pc:picChg chg="add mod modCrop">
          <ac:chgData name="Ewen Trafford" userId="e520b4bf-a196-48b7-bc10-b1590a457daa" providerId="ADAL" clId="{050F2901-02EA-4CCD-80E9-59020FB821DE}" dt="2022-06-01T15:10:16.908" v="1645" actId="1076"/>
          <ac:picMkLst>
            <pc:docMk/>
            <pc:sldMk cId="3242718659" sldId="321"/>
            <ac:picMk id="11" creationId="{89676DCE-A09A-43C6-86F0-CFE5E78CBAE2}"/>
          </ac:picMkLst>
        </pc:picChg>
        <pc:picChg chg="mod">
          <ac:chgData name="Ewen Trafford" userId="e520b4bf-a196-48b7-bc10-b1590a457daa" providerId="ADAL" clId="{050F2901-02EA-4CCD-80E9-59020FB821DE}" dt="2022-06-01T14:45:58.673" v="711" actId="1076"/>
          <ac:picMkLst>
            <pc:docMk/>
            <pc:sldMk cId="3242718659" sldId="321"/>
            <ac:picMk id="14" creationId="{DF478CA5-8AEF-4A9C-8CB8-B8BE780BC85D}"/>
          </ac:picMkLst>
        </pc:picChg>
        <pc:picChg chg="mod">
          <ac:chgData name="Ewen Trafford" userId="e520b4bf-a196-48b7-bc10-b1590a457daa" providerId="ADAL" clId="{050F2901-02EA-4CCD-80E9-59020FB821DE}" dt="2022-06-01T14:45:54.606" v="710" actId="1076"/>
          <ac:picMkLst>
            <pc:docMk/>
            <pc:sldMk cId="3242718659" sldId="321"/>
            <ac:picMk id="15" creationId="{BDA3A3D1-523C-4E42-8D1C-D0F7925473FD}"/>
          </ac:picMkLst>
        </pc:picChg>
        <pc:picChg chg="add del mod ord">
          <ac:chgData name="Ewen Trafford" userId="e520b4bf-a196-48b7-bc10-b1590a457daa" providerId="ADAL" clId="{050F2901-02EA-4CCD-80E9-59020FB821DE}" dt="2022-06-01T15:06:48.524" v="1530" actId="478"/>
          <ac:picMkLst>
            <pc:docMk/>
            <pc:sldMk cId="3242718659" sldId="321"/>
            <ac:picMk id="22" creationId="{B29CD897-5734-4FBF-8DFE-860FE228EFE6}"/>
          </ac:picMkLst>
        </pc:picChg>
        <pc:picChg chg="add del mod ord">
          <ac:chgData name="Ewen Trafford" userId="e520b4bf-a196-48b7-bc10-b1590a457daa" providerId="ADAL" clId="{050F2901-02EA-4CCD-80E9-59020FB821DE}" dt="2022-06-01T15:07:06.574" v="1539" actId="478"/>
          <ac:picMkLst>
            <pc:docMk/>
            <pc:sldMk cId="3242718659" sldId="321"/>
            <ac:picMk id="23" creationId="{AA0EA621-015E-4CD6-94AC-8AE129A34A3B}"/>
          </ac:picMkLst>
        </pc:picChg>
        <pc:picChg chg="add del mod ord">
          <ac:chgData name="Ewen Trafford" userId="e520b4bf-a196-48b7-bc10-b1590a457daa" providerId="ADAL" clId="{050F2901-02EA-4CCD-80E9-59020FB821DE}" dt="2022-06-01T15:07:25.797" v="1548" actId="478"/>
          <ac:picMkLst>
            <pc:docMk/>
            <pc:sldMk cId="3242718659" sldId="321"/>
            <ac:picMk id="24" creationId="{3E8EF79E-AB44-45EC-9BD9-EF8AC14540B1}"/>
          </ac:picMkLst>
        </pc:picChg>
      </pc:sldChg>
      <pc:sldChg chg="addSp delSp modSp add mod">
        <pc:chgData name="Ewen Trafford" userId="e520b4bf-a196-48b7-bc10-b1590a457daa" providerId="ADAL" clId="{050F2901-02EA-4CCD-80E9-59020FB821DE}" dt="2022-06-01T15:06:06.346" v="1522" actId="1076"/>
        <pc:sldMkLst>
          <pc:docMk/>
          <pc:sldMk cId="3997623350" sldId="322"/>
        </pc:sldMkLst>
        <pc:spChg chg="mod">
          <ac:chgData name="Ewen Trafford" userId="e520b4bf-a196-48b7-bc10-b1590a457daa" providerId="ADAL" clId="{050F2901-02EA-4CCD-80E9-59020FB821DE}" dt="2022-06-01T14:54:03.155" v="800" actId="20577"/>
          <ac:spMkLst>
            <pc:docMk/>
            <pc:sldMk cId="3997623350" sldId="322"/>
            <ac:spMk id="2" creationId="{ECB39143-43DB-404B-999A-68A64BABF4DE}"/>
          </ac:spMkLst>
        </pc:spChg>
        <pc:spChg chg="mod">
          <ac:chgData name="Ewen Trafford" userId="e520b4bf-a196-48b7-bc10-b1590a457daa" providerId="ADAL" clId="{050F2901-02EA-4CCD-80E9-59020FB821DE}" dt="2022-06-01T14:53:39.436" v="772" actId="1076"/>
          <ac:spMkLst>
            <pc:docMk/>
            <pc:sldMk cId="3997623350" sldId="322"/>
            <ac:spMk id="16" creationId="{4421B915-9D86-4631-82D1-085C58FC3686}"/>
          </ac:spMkLst>
        </pc:spChg>
        <pc:spChg chg="mod">
          <ac:chgData name="Ewen Trafford" userId="e520b4bf-a196-48b7-bc10-b1590a457daa" providerId="ADAL" clId="{050F2901-02EA-4CCD-80E9-59020FB821DE}" dt="2022-06-01T14:49:59.272" v="764" actId="1076"/>
          <ac:spMkLst>
            <pc:docMk/>
            <pc:sldMk cId="3997623350" sldId="322"/>
            <ac:spMk id="18" creationId="{D2602FB9-EF64-4C79-864B-4B1281DF5A3C}"/>
          </ac:spMkLst>
        </pc:spChg>
        <pc:spChg chg="add mod">
          <ac:chgData name="Ewen Trafford" userId="e520b4bf-a196-48b7-bc10-b1590a457daa" providerId="ADAL" clId="{050F2901-02EA-4CCD-80E9-59020FB821DE}" dt="2022-06-01T15:00:04.625" v="1386" actId="164"/>
          <ac:spMkLst>
            <pc:docMk/>
            <pc:sldMk cId="3997623350" sldId="322"/>
            <ac:spMk id="21" creationId="{934D44A2-803B-4163-B8D6-63CCD04FB6D6}"/>
          </ac:spMkLst>
        </pc:spChg>
        <pc:spChg chg="add mod">
          <ac:chgData name="Ewen Trafford" userId="e520b4bf-a196-48b7-bc10-b1590a457daa" providerId="ADAL" clId="{050F2901-02EA-4CCD-80E9-59020FB821DE}" dt="2022-06-01T15:04:25.046" v="1439" actId="1076"/>
          <ac:spMkLst>
            <pc:docMk/>
            <pc:sldMk cId="3997623350" sldId="322"/>
            <ac:spMk id="22" creationId="{F977F16C-AD46-4BC6-B293-7D8019CB465C}"/>
          </ac:spMkLst>
        </pc:spChg>
        <pc:spChg chg="add mod">
          <ac:chgData name="Ewen Trafford" userId="e520b4bf-a196-48b7-bc10-b1590a457daa" providerId="ADAL" clId="{050F2901-02EA-4CCD-80E9-59020FB821DE}" dt="2022-06-01T15:04:38.840" v="1440" actId="1076"/>
          <ac:spMkLst>
            <pc:docMk/>
            <pc:sldMk cId="3997623350" sldId="322"/>
            <ac:spMk id="23" creationId="{CBB1DB9A-8EAF-4F2A-AF66-91C87E164E80}"/>
          </ac:spMkLst>
        </pc:spChg>
        <pc:spChg chg="add mod">
          <ac:chgData name="Ewen Trafford" userId="e520b4bf-a196-48b7-bc10-b1590a457daa" providerId="ADAL" clId="{050F2901-02EA-4CCD-80E9-59020FB821DE}" dt="2022-06-01T15:01:36.754" v="1406" actId="1037"/>
          <ac:spMkLst>
            <pc:docMk/>
            <pc:sldMk cId="3997623350" sldId="322"/>
            <ac:spMk id="24" creationId="{0F708853-0B3B-469A-AAA9-6330C1F71C33}"/>
          </ac:spMkLst>
        </pc:spChg>
        <pc:spChg chg="add mod">
          <ac:chgData name="Ewen Trafford" userId="e520b4bf-a196-48b7-bc10-b1590a457daa" providerId="ADAL" clId="{050F2901-02EA-4CCD-80E9-59020FB821DE}" dt="2022-06-01T15:03:54.820" v="1418" actId="1076"/>
          <ac:spMkLst>
            <pc:docMk/>
            <pc:sldMk cId="3997623350" sldId="322"/>
            <ac:spMk id="25" creationId="{998B4088-D9BA-4295-8D70-E7F4D7790401}"/>
          </ac:spMkLst>
        </pc:spChg>
        <pc:spChg chg="add mod">
          <ac:chgData name="Ewen Trafford" userId="e520b4bf-a196-48b7-bc10-b1590a457daa" providerId="ADAL" clId="{050F2901-02EA-4CCD-80E9-59020FB821DE}" dt="2022-06-01T15:06:02.510" v="1521" actId="1076"/>
          <ac:spMkLst>
            <pc:docMk/>
            <pc:sldMk cId="3997623350" sldId="322"/>
            <ac:spMk id="26" creationId="{D4D2C9E5-41BE-494E-84A0-DC1FB2634DAF}"/>
          </ac:spMkLst>
        </pc:spChg>
        <pc:grpChg chg="add mod">
          <ac:chgData name="Ewen Trafford" userId="e520b4bf-a196-48b7-bc10-b1590a457daa" providerId="ADAL" clId="{050F2901-02EA-4CCD-80E9-59020FB821DE}" dt="2022-06-01T15:06:06.346" v="1522" actId="1076"/>
          <ac:grpSpMkLst>
            <pc:docMk/>
            <pc:sldMk cId="3997623350" sldId="322"/>
            <ac:grpSpMk id="3" creationId="{7C4C0830-9010-4332-9853-9720AA38B930}"/>
          </ac:grpSpMkLst>
        </pc:grpChg>
        <pc:grpChg chg="mod">
          <ac:chgData name="Ewen Trafford" userId="e520b4bf-a196-48b7-bc10-b1590a457daa" providerId="ADAL" clId="{050F2901-02EA-4CCD-80E9-59020FB821DE}" dt="2022-06-01T15:00:04.625" v="1386" actId="164"/>
          <ac:grpSpMkLst>
            <pc:docMk/>
            <pc:sldMk cId="3997623350" sldId="322"/>
            <ac:grpSpMk id="12" creationId="{A62D8B44-8FE2-4FD9-B9BE-4A267BF086D7}"/>
          </ac:grpSpMkLst>
        </pc:grpChg>
        <pc:picChg chg="add mod">
          <ac:chgData name="Ewen Trafford" userId="e520b4bf-a196-48b7-bc10-b1590a457daa" providerId="ADAL" clId="{050F2901-02EA-4CCD-80E9-59020FB821DE}" dt="2022-06-01T15:03:50.307" v="1416" actId="1076"/>
          <ac:picMkLst>
            <pc:docMk/>
            <pc:sldMk cId="3997623350" sldId="322"/>
            <ac:picMk id="5" creationId="{850D856E-01E9-4167-AA4F-3D42A85E9FA3}"/>
          </ac:picMkLst>
        </pc:picChg>
        <pc:picChg chg="del">
          <ac:chgData name="Ewen Trafford" userId="e520b4bf-a196-48b7-bc10-b1590a457daa" providerId="ADAL" clId="{050F2901-02EA-4CCD-80E9-59020FB821DE}" dt="2022-06-01T14:48:19.191" v="750" actId="478"/>
          <ac:picMkLst>
            <pc:docMk/>
            <pc:sldMk cId="3997623350" sldId="322"/>
            <ac:picMk id="9" creationId="{1466BC97-189B-4972-BE31-96AB3B3AE643}"/>
          </ac:picMkLst>
        </pc:picChg>
        <pc:picChg chg="del">
          <ac:chgData name="Ewen Trafford" userId="e520b4bf-a196-48b7-bc10-b1590a457daa" providerId="ADAL" clId="{050F2901-02EA-4CCD-80E9-59020FB821DE}" dt="2022-06-01T14:48:19.610" v="751" actId="478"/>
          <ac:picMkLst>
            <pc:docMk/>
            <pc:sldMk cId="3997623350" sldId="322"/>
            <ac:picMk id="10" creationId="{5FCB5562-066A-479A-9BAF-E6F78009EA1F}"/>
          </ac:picMkLst>
        </pc:picChg>
        <pc:picChg chg="del">
          <ac:chgData name="Ewen Trafford" userId="e520b4bf-a196-48b7-bc10-b1590a457daa" providerId="ADAL" clId="{050F2901-02EA-4CCD-80E9-59020FB821DE}" dt="2022-06-01T14:48:19.972" v="752" actId="478"/>
          <ac:picMkLst>
            <pc:docMk/>
            <pc:sldMk cId="3997623350" sldId="322"/>
            <ac:picMk id="11" creationId="{89676DCE-A09A-43C6-86F0-CFE5E78CBAE2}"/>
          </ac:picMkLst>
        </pc:picChg>
        <pc:picChg chg="add mod">
          <ac:chgData name="Ewen Trafford" userId="e520b4bf-a196-48b7-bc10-b1590a457daa" providerId="ADAL" clId="{050F2901-02EA-4CCD-80E9-59020FB821DE}" dt="2022-06-01T15:04:25.046" v="1439" actId="1076"/>
          <ac:picMkLst>
            <pc:docMk/>
            <pc:sldMk cId="3997623350" sldId="322"/>
            <ac:picMk id="13" creationId="{092802BF-F80A-4D1E-AC60-D53B3D0CE2FD}"/>
          </ac:picMkLst>
        </pc:picChg>
        <pc:picChg chg="mod">
          <ac:chgData name="Ewen Trafford" userId="e520b4bf-a196-48b7-bc10-b1590a457daa" providerId="ADAL" clId="{050F2901-02EA-4CCD-80E9-59020FB821DE}" dt="2022-06-01T14:49:56.223" v="763" actId="1076"/>
          <ac:picMkLst>
            <pc:docMk/>
            <pc:sldMk cId="3997623350" sldId="322"/>
            <ac:picMk id="15" creationId="{BDA3A3D1-523C-4E42-8D1C-D0F7925473FD}"/>
          </ac:picMkLst>
        </pc:picChg>
        <pc:picChg chg="add mod modCrop">
          <ac:chgData name="Ewen Trafford" userId="e520b4bf-a196-48b7-bc10-b1590a457daa" providerId="ADAL" clId="{050F2901-02EA-4CCD-80E9-59020FB821DE}" dt="2022-06-01T15:00:27.923" v="1390" actId="1035"/>
          <ac:picMkLst>
            <pc:docMk/>
            <pc:sldMk cId="3997623350" sldId="322"/>
            <ac:picMk id="19" creationId="{B4A403E4-7F35-4DFE-AE02-2E83C1A9E551}"/>
          </ac:picMkLst>
        </pc:picChg>
        <pc:picChg chg="add mod">
          <ac:chgData name="Ewen Trafford" userId="e520b4bf-a196-48b7-bc10-b1590a457daa" providerId="ADAL" clId="{050F2901-02EA-4CCD-80E9-59020FB821DE}" dt="2022-06-01T15:00:04.625" v="1386" actId="164"/>
          <ac:picMkLst>
            <pc:docMk/>
            <pc:sldMk cId="3997623350" sldId="322"/>
            <ac:picMk id="20" creationId="{AAD0D4BD-BB50-448D-8BFB-CF83752266AE}"/>
          </ac:picMkLst>
        </pc:picChg>
      </pc:sldChg>
    </pc:docChg>
  </pc:docChgLst>
  <pc:docChgLst>
    <pc:chgData name="Frances Meek" userId="f3af35cc-3229-46e1-af36-3525661cfbd3" providerId="ADAL" clId="{F376D9DA-E273-402F-88CD-58A52DBC3E00}"/>
    <pc:docChg chg="undo custSel addSld modSld">
      <pc:chgData name="Frances Meek" userId="f3af35cc-3229-46e1-af36-3525661cfbd3" providerId="ADAL" clId="{F376D9DA-E273-402F-88CD-58A52DBC3E00}" dt="2022-06-01T15:16:05.399" v="1199" actId="2711"/>
      <pc:docMkLst>
        <pc:docMk/>
      </pc:docMkLst>
      <pc:sldChg chg="modSp mod">
        <pc:chgData name="Frances Meek" userId="f3af35cc-3229-46e1-af36-3525661cfbd3" providerId="ADAL" clId="{F376D9DA-E273-402F-88CD-58A52DBC3E00}" dt="2022-05-24T12:40:31.101" v="6" actId="313"/>
        <pc:sldMkLst>
          <pc:docMk/>
          <pc:sldMk cId="1199664204" sldId="263"/>
        </pc:sldMkLst>
        <pc:spChg chg="mod">
          <ac:chgData name="Frances Meek" userId="f3af35cc-3229-46e1-af36-3525661cfbd3" providerId="ADAL" clId="{F376D9DA-E273-402F-88CD-58A52DBC3E00}" dt="2022-05-24T12:40:31.101" v="6" actId="313"/>
          <ac:spMkLst>
            <pc:docMk/>
            <pc:sldMk cId="1199664204" sldId="263"/>
            <ac:spMk id="2" creationId="{44734D3D-C20B-4ED7-8C51-1867D1A26058}"/>
          </ac:spMkLst>
        </pc:spChg>
      </pc:sldChg>
      <pc:sldChg chg="addCm">
        <pc:chgData name="Frances Meek" userId="f3af35cc-3229-46e1-af36-3525661cfbd3" providerId="ADAL" clId="{F376D9DA-E273-402F-88CD-58A52DBC3E00}" dt="2022-05-24T12:41:17.847" v="7"/>
        <pc:sldMkLst>
          <pc:docMk/>
          <pc:sldMk cId="3993973292" sldId="274"/>
        </pc:sldMkLst>
      </pc:sldChg>
      <pc:sldChg chg="modSp mod">
        <pc:chgData name="Frances Meek" userId="f3af35cc-3229-46e1-af36-3525661cfbd3" providerId="ADAL" clId="{F376D9DA-E273-402F-88CD-58A52DBC3E00}" dt="2022-06-01T13:58:56.279" v="543" actId="20577"/>
        <pc:sldMkLst>
          <pc:docMk/>
          <pc:sldMk cId="3137792006" sldId="277"/>
        </pc:sldMkLst>
        <pc:spChg chg="mod">
          <ac:chgData name="Frances Meek" userId="f3af35cc-3229-46e1-af36-3525661cfbd3" providerId="ADAL" clId="{F376D9DA-E273-402F-88CD-58A52DBC3E00}" dt="2022-06-01T13:58:56.279" v="543" actId="20577"/>
          <ac:spMkLst>
            <pc:docMk/>
            <pc:sldMk cId="3137792006" sldId="277"/>
            <ac:spMk id="7" creationId="{1B259F73-E87B-42C3-9AC3-9D81F3D3C48B}"/>
          </ac:spMkLst>
        </pc:spChg>
      </pc:sldChg>
      <pc:sldChg chg="modSp mod">
        <pc:chgData name="Frances Meek" userId="f3af35cc-3229-46e1-af36-3525661cfbd3" providerId="ADAL" clId="{F376D9DA-E273-402F-88CD-58A52DBC3E00}" dt="2022-05-24T12:38:32.678" v="1" actId="20577"/>
        <pc:sldMkLst>
          <pc:docMk/>
          <pc:sldMk cId="1351839580" sldId="294"/>
        </pc:sldMkLst>
        <pc:spChg chg="mod">
          <ac:chgData name="Frances Meek" userId="f3af35cc-3229-46e1-af36-3525661cfbd3" providerId="ADAL" clId="{F376D9DA-E273-402F-88CD-58A52DBC3E00}" dt="2022-05-24T12:38:32.678" v="1" actId="20577"/>
          <ac:spMkLst>
            <pc:docMk/>
            <pc:sldMk cId="1351839580" sldId="294"/>
            <ac:spMk id="7" creationId="{9F5610B5-B857-41E6-8A9E-1F8B928123A4}"/>
          </ac:spMkLst>
        </pc:spChg>
      </pc:sldChg>
      <pc:sldChg chg="addSp delSp modSp mod">
        <pc:chgData name="Frances Meek" userId="f3af35cc-3229-46e1-af36-3525661cfbd3" providerId="ADAL" clId="{F376D9DA-E273-402F-88CD-58A52DBC3E00}" dt="2022-06-01T15:15:09.763" v="1198" actId="20577"/>
        <pc:sldMkLst>
          <pc:docMk/>
          <pc:sldMk cId="2939916080" sldId="299"/>
        </pc:sldMkLst>
        <pc:spChg chg="mod">
          <ac:chgData name="Frances Meek" userId="f3af35cc-3229-46e1-af36-3525661cfbd3" providerId="ADAL" clId="{F376D9DA-E273-402F-88CD-58A52DBC3E00}" dt="2022-06-01T15:15:09.763" v="1198" actId="20577"/>
          <ac:spMkLst>
            <pc:docMk/>
            <pc:sldMk cId="2939916080" sldId="299"/>
            <ac:spMk id="3" creationId="{00000000-0000-0000-0000-000000000000}"/>
          </ac:spMkLst>
        </pc:spChg>
        <pc:spChg chg="add del mod">
          <ac:chgData name="Frances Meek" userId="f3af35cc-3229-46e1-af36-3525661cfbd3" providerId="ADAL" clId="{F376D9DA-E273-402F-88CD-58A52DBC3E00}" dt="2022-06-01T14:21:55.602" v="973" actId="767"/>
          <ac:spMkLst>
            <pc:docMk/>
            <pc:sldMk cId="2939916080" sldId="299"/>
            <ac:spMk id="4" creationId="{BFC55DC0-B659-EFFD-5A51-6A2231B6767A}"/>
          </ac:spMkLst>
        </pc:spChg>
        <pc:spChg chg="mod">
          <ac:chgData name="Frances Meek" userId="f3af35cc-3229-46e1-af36-3525661cfbd3" providerId="ADAL" clId="{F376D9DA-E273-402F-88CD-58A52DBC3E00}" dt="2022-06-01T14:21:57.794" v="977" actId="14100"/>
          <ac:spMkLst>
            <pc:docMk/>
            <pc:sldMk cId="2939916080" sldId="299"/>
            <ac:spMk id="9" creationId="{90AD5823-4F3E-4ABB-A30E-D01E6F661D32}"/>
          </ac:spMkLst>
        </pc:spChg>
        <pc:picChg chg="mod">
          <ac:chgData name="Frances Meek" userId="f3af35cc-3229-46e1-af36-3525661cfbd3" providerId="ADAL" clId="{F376D9DA-E273-402F-88CD-58A52DBC3E00}" dt="2022-06-01T14:21:57.794" v="977" actId="14100"/>
          <ac:picMkLst>
            <pc:docMk/>
            <pc:sldMk cId="2939916080" sldId="299"/>
            <ac:picMk id="6" creationId="{C0FE8D37-3213-4315-AF72-2D59BD6E86A1}"/>
          </ac:picMkLst>
        </pc:picChg>
        <pc:picChg chg="mod">
          <ac:chgData name="Frances Meek" userId="f3af35cc-3229-46e1-af36-3525661cfbd3" providerId="ADAL" clId="{F376D9DA-E273-402F-88CD-58A52DBC3E00}" dt="2022-06-01T14:21:56.129" v="974" actId="1076"/>
          <ac:picMkLst>
            <pc:docMk/>
            <pc:sldMk cId="2939916080" sldId="299"/>
            <ac:picMk id="8" creationId="{429738C1-FBF9-4D65-81AD-6466098FBB67}"/>
          </ac:picMkLst>
        </pc:picChg>
      </pc:sldChg>
      <pc:sldChg chg="modSp mod">
        <pc:chgData name="Frances Meek" userId="f3af35cc-3229-46e1-af36-3525661cfbd3" providerId="ADAL" clId="{F376D9DA-E273-402F-88CD-58A52DBC3E00}" dt="2022-06-01T13:09:35.363" v="252" actId="14100"/>
        <pc:sldMkLst>
          <pc:docMk/>
          <pc:sldMk cId="4146092675" sldId="301"/>
        </pc:sldMkLst>
        <pc:spChg chg="mod">
          <ac:chgData name="Frances Meek" userId="f3af35cc-3229-46e1-af36-3525661cfbd3" providerId="ADAL" clId="{F376D9DA-E273-402F-88CD-58A52DBC3E00}" dt="2022-06-01T13:09:35.363" v="252" actId="14100"/>
          <ac:spMkLst>
            <pc:docMk/>
            <pc:sldMk cId="4146092675" sldId="301"/>
            <ac:spMk id="4" creationId="{AD0D0778-949E-4414-BC9B-77E033DFFAA2}"/>
          </ac:spMkLst>
        </pc:spChg>
      </pc:sldChg>
      <pc:sldChg chg="modSp mod">
        <pc:chgData name="Frances Meek" userId="f3af35cc-3229-46e1-af36-3525661cfbd3" providerId="ADAL" clId="{F376D9DA-E273-402F-88CD-58A52DBC3E00}" dt="2022-06-01T13:07:22.037" v="233" actId="20577"/>
        <pc:sldMkLst>
          <pc:docMk/>
          <pc:sldMk cId="1274149409" sldId="302"/>
        </pc:sldMkLst>
        <pc:spChg chg="mod">
          <ac:chgData name="Frances Meek" userId="f3af35cc-3229-46e1-af36-3525661cfbd3" providerId="ADAL" clId="{F376D9DA-E273-402F-88CD-58A52DBC3E00}" dt="2022-06-01T13:07:22.037" v="233" actId="20577"/>
          <ac:spMkLst>
            <pc:docMk/>
            <pc:sldMk cId="1274149409" sldId="302"/>
            <ac:spMk id="3" creationId="{00000000-0000-0000-0000-000000000000}"/>
          </ac:spMkLst>
        </pc:spChg>
      </pc:sldChg>
      <pc:sldChg chg="modSp mod">
        <pc:chgData name="Frances Meek" userId="f3af35cc-3229-46e1-af36-3525661cfbd3" providerId="ADAL" clId="{F376D9DA-E273-402F-88CD-58A52DBC3E00}" dt="2022-06-01T13:10:36.228" v="266" actId="20577"/>
        <pc:sldMkLst>
          <pc:docMk/>
          <pc:sldMk cId="1245899220" sldId="305"/>
        </pc:sldMkLst>
        <pc:spChg chg="mod">
          <ac:chgData name="Frances Meek" userId="f3af35cc-3229-46e1-af36-3525661cfbd3" providerId="ADAL" clId="{F376D9DA-E273-402F-88CD-58A52DBC3E00}" dt="2022-06-01T13:10:18.608" v="263" actId="20577"/>
          <ac:spMkLst>
            <pc:docMk/>
            <pc:sldMk cId="1245899220" sldId="305"/>
            <ac:spMk id="2" creationId="{00000000-0000-0000-0000-000000000000}"/>
          </ac:spMkLst>
        </pc:spChg>
        <pc:spChg chg="mod">
          <ac:chgData name="Frances Meek" userId="f3af35cc-3229-46e1-af36-3525661cfbd3" providerId="ADAL" clId="{F376D9DA-E273-402F-88CD-58A52DBC3E00}" dt="2022-06-01T13:10:36.228" v="266" actId="20577"/>
          <ac:spMkLst>
            <pc:docMk/>
            <pc:sldMk cId="1245899220" sldId="305"/>
            <ac:spMk id="3" creationId="{00000000-0000-0000-0000-000000000000}"/>
          </ac:spMkLst>
        </pc:spChg>
      </pc:sldChg>
      <pc:sldChg chg="modSp mod">
        <pc:chgData name="Frances Meek" userId="f3af35cc-3229-46e1-af36-3525661cfbd3" providerId="ADAL" clId="{F376D9DA-E273-402F-88CD-58A52DBC3E00}" dt="2022-06-01T13:01:57.079" v="152" actId="20577"/>
        <pc:sldMkLst>
          <pc:docMk/>
          <pc:sldMk cId="639185947" sldId="307"/>
        </pc:sldMkLst>
        <pc:spChg chg="mod">
          <ac:chgData name="Frances Meek" userId="f3af35cc-3229-46e1-af36-3525661cfbd3" providerId="ADAL" clId="{F376D9DA-E273-402F-88CD-58A52DBC3E00}" dt="2022-06-01T13:01:57.079" v="152" actId="20577"/>
          <ac:spMkLst>
            <pc:docMk/>
            <pc:sldMk cId="639185947" sldId="307"/>
            <ac:spMk id="6" creationId="{7E139491-A1F9-446A-A962-D8D49EB08F00}"/>
          </ac:spMkLst>
        </pc:spChg>
      </pc:sldChg>
      <pc:sldChg chg="addSp delSp modSp mod addCm delCm modCm">
        <pc:chgData name="Frances Meek" userId="f3af35cc-3229-46e1-af36-3525661cfbd3" providerId="ADAL" clId="{F376D9DA-E273-402F-88CD-58A52DBC3E00}" dt="2022-06-01T15:13:15.812" v="1168" actId="1076"/>
        <pc:sldMkLst>
          <pc:docMk/>
          <pc:sldMk cId="3979226011" sldId="308"/>
        </pc:sldMkLst>
        <pc:spChg chg="del">
          <ac:chgData name="Frances Meek" userId="f3af35cc-3229-46e1-af36-3525661cfbd3" providerId="ADAL" clId="{F376D9DA-E273-402F-88CD-58A52DBC3E00}" dt="2022-05-24T12:46:52.105" v="63" actId="478"/>
          <ac:spMkLst>
            <pc:docMk/>
            <pc:sldMk cId="3979226011" sldId="308"/>
            <ac:spMk id="8" creationId="{0F2489E1-C2AE-3ABA-965B-5CA4D65EFE76}"/>
          </ac:spMkLst>
        </pc:spChg>
        <pc:picChg chg="del">
          <ac:chgData name="Frances Meek" userId="f3af35cc-3229-46e1-af36-3525661cfbd3" providerId="ADAL" clId="{F376D9DA-E273-402F-88CD-58A52DBC3E00}" dt="2022-05-24T12:46:49.917" v="62" actId="478"/>
          <ac:picMkLst>
            <pc:docMk/>
            <pc:sldMk cId="3979226011" sldId="308"/>
            <ac:picMk id="3" creationId="{36B241DE-A7A3-2915-85B7-D8CA62B51D54}"/>
          </ac:picMkLst>
        </pc:picChg>
        <pc:picChg chg="mod">
          <ac:chgData name="Frances Meek" userId="f3af35cc-3229-46e1-af36-3525661cfbd3" providerId="ADAL" clId="{F376D9DA-E273-402F-88CD-58A52DBC3E00}" dt="2022-05-24T12:49:57.233" v="80" actId="1076"/>
          <ac:picMkLst>
            <pc:docMk/>
            <pc:sldMk cId="3979226011" sldId="308"/>
            <ac:picMk id="5" creationId="{9F319B15-F7C6-4A47-9199-60BCC6831A22}"/>
          </ac:picMkLst>
        </pc:picChg>
        <pc:picChg chg="mod">
          <ac:chgData name="Frances Meek" userId="f3af35cc-3229-46e1-af36-3525661cfbd3" providerId="ADAL" clId="{F376D9DA-E273-402F-88CD-58A52DBC3E00}" dt="2022-06-01T15:13:03.960" v="1163" actId="1076"/>
          <ac:picMkLst>
            <pc:docMk/>
            <pc:sldMk cId="3979226011" sldId="308"/>
            <ac:picMk id="6" creationId="{B003AB75-540C-419A-A73D-D842D8C487DD}"/>
          </ac:picMkLst>
        </pc:picChg>
        <pc:picChg chg="mod">
          <ac:chgData name="Frances Meek" userId="f3af35cc-3229-46e1-af36-3525661cfbd3" providerId="ADAL" clId="{F376D9DA-E273-402F-88CD-58A52DBC3E00}" dt="2022-06-01T15:13:15.812" v="1168" actId="1076"/>
          <ac:picMkLst>
            <pc:docMk/>
            <pc:sldMk cId="3979226011" sldId="308"/>
            <ac:picMk id="8" creationId="{17048F22-2837-4579-85F3-124B471098F8}"/>
          </ac:picMkLst>
        </pc:picChg>
        <pc:picChg chg="mod">
          <ac:chgData name="Frances Meek" userId="f3af35cc-3229-46e1-af36-3525661cfbd3" providerId="ADAL" clId="{F376D9DA-E273-402F-88CD-58A52DBC3E00}" dt="2022-06-01T14:03:22.103" v="556" actId="1076"/>
          <ac:picMkLst>
            <pc:docMk/>
            <pc:sldMk cId="3979226011" sldId="308"/>
            <ac:picMk id="9" creationId="{4D8FF41C-D09E-454C-ADD3-C636F509A25D}"/>
          </ac:picMkLst>
        </pc:picChg>
        <pc:picChg chg="add mod">
          <ac:chgData name="Frances Meek" userId="f3af35cc-3229-46e1-af36-3525661cfbd3" providerId="ADAL" clId="{F376D9DA-E273-402F-88CD-58A52DBC3E00}" dt="2022-06-01T15:13:06.324" v="1165" actId="1076"/>
          <ac:picMkLst>
            <pc:docMk/>
            <pc:sldMk cId="3979226011" sldId="308"/>
            <ac:picMk id="10" creationId="{8E0243E2-491B-B364-6B2B-E7DE675C15CB}"/>
          </ac:picMkLst>
        </pc:picChg>
        <pc:picChg chg="mod">
          <ac:chgData name="Frances Meek" userId="f3af35cc-3229-46e1-af36-3525661cfbd3" providerId="ADAL" clId="{F376D9DA-E273-402F-88CD-58A52DBC3E00}" dt="2022-06-01T14:03:20.811" v="555" actId="1076"/>
          <ac:picMkLst>
            <pc:docMk/>
            <pc:sldMk cId="3979226011" sldId="308"/>
            <ac:picMk id="11" creationId="{AE9A2AA5-8E19-40AB-ABB4-6C69C4410945}"/>
          </ac:picMkLst>
        </pc:picChg>
        <pc:picChg chg="add mod">
          <ac:chgData name="Frances Meek" userId="f3af35cc-3229-46e1-af36-3525661cfbd3" providerId="ADAL" clId="{F376D9DA-E273-402F-88CD-58A52DBC3E00}" dt="2022-05-24T12:47:00.344" v="69" actId="27614"/>
          <ac:picMkLst>
            <pc:docMk/>
            <pc:sldMk cId="3979226011" sldId="308"/>
            <ac:picMk id="12" creationId="{66F4C863-84B1-C42A-380F-A3318D212C25}"/>
          </ac:picMkLst>
        </pc:picChg>
        <pc:picChg chg="add del mod">
          <ac:chgData name="Frances Meek" userId="f3af35cc-3229-46e1-af36-3525661cfbd3" providerId="ADAL" clId="{F376D9DA-E273-402F-88CD-58A52DBC3E00}" dt="2022-06-01T14:05:59.964" v="563" actId="478"/>
          <ac:picMkLst>
            <pc:docMk/>
            <pc:sldMk cId="3979226011" sldId="308"/>
            <ac:picMk id="12" creationId="{DA787EE0-8E52-7ECA-7400-99D186ACB45B}"/>
          </ac:picMkLst>
        </pc:picChg>
        <pc:picChg chg="del mod">
          <ac:chgData name="Frances Meek" userId="f3af35cc-3229-46e1-af36-3525661cfbd3" providerId="ADAL" clId="{F376D9DA-E273-402F-88CD-58A52DBC3E00}" dt="2022-05-24T12:49:59.403" v="82" actId="478"/>
          <ac:picMkLst>
            <pc:docMk/>
            <pc:sldMk cId="3979226011" sldId="308"/>
            <ac:picMk id="13" creationId="{C98459B9-D101-4824-BC52-A966CF3EC9B6}"/>
          </ac:picMkLst>
        </pc:picChg>
        <pc:picChg chg="add del mod">
          <ac:chgData name="Frances Meek" userId="f3af35cc-3229-46e1-af36-3525661cfbd3" providerId="ADAL" clId="{F376D9DA-E273-402F-88CD-58A52DBC3E00}" dt="2022-05-24T12:49:53.429" v="77" actId="478"/>
          <ac:picMkLst>
            <pc:docMk/>
            <pc:sldMk cId="3979226011" sldId="308"/>
            <ac:picMk id="15" creationId="{9211E749-6E6A-4B2D-BCB1-9D409C524537}"/>
          </ac:picMkLst>
        </pc:picChg>
        <pc:picChg chg="add mod">
          <ac:chgData name="Frances Meek" userId="f3af35cc-3229-46e1-af36-3525661cfbd3" providerId="ADAL" clId="{F376D9DA-E273-402F-88CD-58A52DBC3E00}" dt="2022-06-01T15:13:07.419" v="1166" actId="1076"/>
          <ac:picMkLst>
            <pc:docMk/>
            <pc:sldMk cId="3979226011" sldId="308"/>
            <ac:picMk id="17" creationId="{33310B10-D808-729E-7E59-6863FE4D1EA7}"/>
          </ac:picMkLst>
        </pc:picChg>
      </pc:sldChg>
      <pc:sldChg chg="modSp mod addCm modCm">
        <pc:chgData name="Frances Meek" userId="f3af35cc-3229-46e1-af36-3525661cfbd3" providerId="ADAL" clId="{F376D9DA-E273-402F-88CD-58A52DBC3E00}" dt="2022-06-01T13:05:49.006" v="229" actId="20577"/>
        <pc:sldMkLst>
          <pc:docMk/>
          <pc:sldMk cId="3837550476" sldId="309"/>
        </pc:sldMkLst>
        <pc:spChg chg="mod">
          <ac:chgData name="Frances Meek" userId="f3af35cc-3229-46e1-af36-3525661cfbd3" providerId="ADAL" clId="{F376D9DA-E273-402F-88CD-58A52DBC3E00}" dt="2022-06-01T13:05:49.006" v="229" actId="20577"/>
          <ac:spMkLst>
            <pc:docMk/>
            <pc:sldMk cId="3837550476" sldId="309"/>
            <ac:spMk id="4" creationId="{C5AED35D-F009-4C6C-BE74-11E7A80DDC36}"/>
          </ac:spMkLst>
        </pc:spChg>
      </pc:sldChg>
      <pc:sldChg chg="addSp modSp mod">
        <pc:chgData name="Frances Meek" userId="f3af35cc-3229-46e1-af36-3525661cfbd3" providerId="ADAL" clId="{F376D9DA-E273-402F-88CD-58A52DBC3E00}" dt="2022-06-01T14:17:16.444" v="812" actId="313"/>
        <pc:sldMkLst>
          <pc:docMk/>
          <pc:sldMk cId="3209739012" sldId="310"/>
        </pc:sldMkLst>
        <pc:spChg chg="add mod">
          <ac:chgData name="Frances Meek" userId="f3af35cc-3229-46e1-af36-3525661cfbd3" providerId="ADAL" clId="{F376D9DA-E273-402F-88CD-58A52DBC3E00}" dt="2022-06-01T14:17:16.444" v="812" actId="313"/>
          <ac:spMkLst>
            <pc:docMk/>
            <pc:sldMk cId="3209739012" sldId="310"/>
            <ac:spMk id="3" creationId="{82E1E8C1-13C2-39F4-CCF1-E26E44E671DB}"/>
          </ac:spMkLst>
        </pc:spChg>
        <pc:picChg chg="mod">
          <ac:chgData name="Frances Meek" userId="f3af35cc-3229-46e1-af36-3525661cfbd3" providerId="ADAL" clId="{F376D9DA-E273-402F-88CD-58A52DBC3E00}" dt="2022-06-01T14:16:37.518" v="716"/>
          <ac:picMkLst>
            <pc:docMk/>
            <pc:sldMk cId="3209739012" sldId="310"/>
            <ac:picMk id="5" creationId="{FA42C68B-E6E9-486C-8F93-455C9B1B04F2}"/>
          </ac:picMkLst>
        </pc:picChg>
      </pc:sldChg>
      <pc:sldChg chg="modSp mod">
        <pc:chgData name="Frances Meek" userId="f3af35cc-3229-46e1-af36-3525661cfbd3" providerId="ADAL" clId="{F376D9DA-E273-402F-88CD-58A52DBC3E00}" dt="2022-06-01T13:03:13.892" v="219" actId="20577"/>
        <pc:sldMkLst>
          <pc:docMk/>
          <pc:sldMk cId="1959855485" sldId="311"/>
        </pc:sldMkLst>
        <pc:spChg chg="mod">
          <ac:chgData name="Frances Meek" userId="f3af35cc-3229-46e1-af36-3525661cfbd3" providerId="ADAL" clId="{F376D9DA-E273-402F-88CD-58A52DBC3E00}" dt="2022-06-01T13:03:13.892" v="219" actId="20577"/>
          <ac:spMkLst>
            <pc:docMk/>
            <pc:sldMk cId="1959855485" sldId="311"/>
            <ac:spMk id="4" creationId="{C5AED35D-F009-4C6C-BE74-11E7A80DDC36}"/>
          </ac:spMkLst>
        </pc:spChg>
      </pc:sldChg>
      <pc:sldChg chg="modSp mod">
        <pc:chgData name="Frances Meek" userId="f3af35cc-3229-46e1-af36-3525661cfbd3" providerId="ADAL" clId="{F376D9DA-E273-402F-88CD-58A52DBC3E00}" dt="2022-06-01T13:11:52.256" v="276" actId="20577"/>
        <pc:sldMkLst>
          <pc:docMk/>
          <pc:sldMk cId="4248556420" sldId="314"/>
        </pc:sldMkLst>
        <pc:spChg chg="mod">
          <ac:chgData name="Frances Meek" userId="f3af35cc-3229-46e1-af36-3525661cfbd3" providerId="ADAL" clId="{F376D9DA-E273-402F-88CD-58A52DBC3E00}" dt="2022-06-01T13:11:52.256" v="276" actId="20577"/>
          <ac:spMkLst>
            <pc:docMk/>
            <pc:sldMk cId="4248556420" sldId="314"/>
            <ac:spMk id="3" creationId="{96959814-9071-EAE4-F7AC-76E25031DC00}"/>
          </ac:spMkLst>
        </pc:spChg>
      </pc:sldChg>
      <pc:sldChg chg="modSp mod">
        <pc:chgData name="Frances Meek" userId="f3af35cc-3229-46e1-af36-3525661cfbd3" providerId="ADAL" clId="{F376D9DA-E273-402F-88CD-58A52DBC3E00}" dt="2022-06-01T13:13:21.582" v="278" actId="20577"/>
        <pc:sldMkLst>
          <pc:docMk/>
          <pc:sldMk cId="1627569597" sldId="315"/>
        </pc:sldMkLst>
        <pc:spChg chg="mod">
          <ac:chgData name="Frances Meek" userId="f3af35cc-3229-46e1-af36-3525661cfbd3" providerId="ADAL" clId="{F376D9DA-E273-402F-88CD-58A52DBC3E00}" dt="2022-06-01T13:13:21.582" v="278" actId="20577"/>
          <ac:spMkLst>
            <pc:docMk/>
            <pc:sldMk cId="1627569597" sldId="315"/>
            <ac:spMk id="3" creationId="{78101E67-B0F1-726C-7F13-95384EA7B94E}"/>
          </ac:spMkLst>
        </pc:spChg>
      </pc:sldChg>
      <pc:sldChg chg="addSp modSp mod">
        <pc:chgData name="Frances Meek" userId="f3af35cc-3229-46e1-af36-3525661cfbd3" providerId="ADAL" clId="{F376D9DA-E273-402F-88CD-58A52DBC3E00}" dt="2022-06-01T13:51:27.934" v="361" actId="255"/>
        <pc:sldMkLst>
          <pc:docMk/>
          <pc:sldMk cId="813545271" sldId="316"/>
        </pc:sldMkLst>
        <pc:spChg chg="mod">
          <ac:chgData name="Frances Meek" userId="f3af35cc-3229-46e1-af36-3525661cfbd3" providerId="ADAL" clId="{F376D9DA-E273-402F-88CD-58A52DBC3E00}" dt="2022-06-01T13:48:10.155" v="327" actId="20577"/>
          <ac:spMkLst>
            <pc:docMk/>
            <pc:sldMk cId="813545271" sldId="316"/>
            <ac:spMk id="4" creationId="{B951880E-2548-03FC-30F1-559F3B67733E}"/>
          </ac:spMkLst>
        </pc:spChg>
        <pc:spChg chg="add mod">
          <ac:chgData name="Frances Meek" userId="f3af35cc-3229-46e1-af36-3525661cfbd3" providerId="ADAL" clId="{F376D9DA-E273-402F-88CD-58A52DBC3E00}" dt="2022-06-01T13:51:27.934" v="361" actId="255"/>
          <ac:spMkLst>
            <pc:docMk/>
            <pc:sldMk cId="813545271" sldId="316"/>
            <ac:spMk id="5" creationId="{0410C826-2FD6-7E0F-5123-D40F86D424BC}"/>
          </ac:spMkLst>
        </pc:spChg>
      </pc:sldChg>
      <pc:sldChg chg="addSp delSp modSp mod">
        <pc:chgData name="Frances Meek" userId="f3af35cc-3229-46e1-af36-3525661cfbd3" providerId="ADAL" clId="{F376D9DA-E273-402F-88CD-58A52DBC3E00}" dt="2022-06-01T15:16:05.399" v="1199" actId="2711"/>
        <pc:sldMkLst>
          <pc:docMk/>
          <pc:sldMk cId="1986818962" sldId="317"/>
        </pc:sldMkLst>
        <pc:spChg chg="mod">
          <ac:chgData name="Frances Meek" userId="f3af35cc-3229-46e1-af36-3525661cfbd3" providerId="ADAL" clId="{F376D9DA-E273-402F-88CD-58A52DBC3E00}" dt="2022-06-01T14:09:27.122" v="667" actId="20577"/>
          <ac:spMkLst>
            <pc:docMk/>
            <pc:sldMk cId="1986818962" sldId="317"/>
            <ac:spMk id="2" creationId="{0087FBAB-EC07-CF2D-1C34-B286203D1DEB}"/>
          </ac:spMkLst>
        </pc:spChg>
        <pc:spChg chg="mod">
          <ac:chgData name="Frances Meek" userId="f3af35cc-3229-46e1-af36-3525661cfbd3" providerId="ADAL" clId="{F376D9DA-E273-402F-88CD-58A52DBC3E00}" dt="2022-06-01T15:16:05.399" v="1199" actId="2711"/>
          <ac:spMkLst>
            <pc:docMk/>
            <pc:sldMk cId="1986818962" sldId="317"/>
            <ac:spMk id="3" creationId="{F542AE94-456A-179B-63E4-5401D70ED4F9}"/>
          </ac:spMkLst>
        </pc:spChg>
        <pc:spChg chg="add del mod">
          <ac:chgData name="Frances Meek" userId="f3af35cc-3229-46e1-af36-3525661cfbd3" providerId="ADAL" clId="{F376D9DA-E273-402F-88CD-58A52DBC3E00}" dt="2022-06-01T14:29:46.780" v="1152" actId="21"/>
          <ac:spMkLst>
            <pc:docMk/>
            <pc:sldMk cId="1986818962" sldId="317"/>
            <ac:spMk id="4" creationId="{5D1D8E2A-5FDB-0B56-2B18-51010DF9D2D5}"/>
          </ac:spMkLst>
        </pc:spChg>
      </pc:sldChg>
      <pc:sldChg chg="modSp mod">
        <pc:chgData name="Frances Meek" userId="f3af35cc-3229-46e1-af36-3525661cfbd3" providerId="ADAL" clId="{F376D9DA-E273-402F-88CD-58A52DBC3E00}" dt="2022-06-01T13:00:42.460" v="111" actId="20577"/>
        <pc:sldMkLst>
          <pc:docMk/>
          <pc:sldMk cId="2671712240" sldId="318"/>
        </pc:sldMkLst>
        <pc:spChg chg="mod">
          <ac:chgData name="Frances Meek" userId="f3af35cc-3229-46e1-af36-3525661cfbd3" providerId="ADAL" clId="{F376D9DA-E273-402F-88CD-58A52DBC3E00}" dt="2022-06-01T13:00:42.460" v="111" actId="20577"/>
          <ac:spMkLst>
            <pc:docMk/>
            <pc:sldMk cId="2671712240" sldId="318"/>
            <ac:spMk id="3" creationId="{96959814-9071-EAE4-F7AC-76E25031DC00}"/>
          </ac:spMkLst>
        </pc:spChg>
      </pc:sldChg>
      <pc:sldChg chg="addSp modSp new mod">
        <pc:chgData name="Frances Meek" userId="f3af35cc-3229-46e1-af36-3525661cfbd3" providerId="ADAL" clId="{F376D9DA-E273-402F-88CD-58A52DBC3E00}" dt="2022-06-01T14:29:59.602" v="1161" actId="1076"/>
        <pc:sldMkLst>
          <pc:docMk/>
          <pc:sldMk cId="3337580201" sldId="319"/>
        </pc:sldMkLst>
        <pc:spChg chg="mod">
          <ac:chgData name="Frances Meek" userId="f3af35cc-3229-46e1-af36-3525661cfbd3" providerId="ADAL" clId="{F376D9DA-E273-402F-88CD-58A52DBC3E00}" dt="2022-06-01T14:19:58.914" v="961" actId="20577"/>
          <ac:spMkLst>
            <pc:docMk/>
            <pc:sldMk cId="3337580201" sldId="319"/>
            <ac:spMk id="2" creationId="{C5DC93FD-060A-E5B0-14CB-46A1A8AD58A8}"/>
          </ac:spMkLst>
        </pc:spChg>
        <pc:spChg chg="mod">
          <ac:chgData name="Frances Meek" userId="f3af35cc-3229-46e1-af36-3525661cfbd3" providerId="ADAL" clId="{F376D9DA-E273-402F-88CD-58A52DBC3E00}" dt="2022-06-01T14:29:51.682" v="1159" actId="5793"/>
          <ac:spMkLst>
            <pc:docMk/>
            <pc:sldMk cId="3337580201" sldId="319"/>
            <ac:spMk id="3" creationId="{EAD87E05-4B49-E732-779C-2064CC31FDEE}"/>
          </ac:spMkLst>
        </pc:spChg>
        <pc:spChg chg="add mod">
          <ac:chgData name="Frances Meek" userId="f3af35cc-3229-46e1-af36-3525661cfbd3" providerId="ADAL" clId="{F376D9DA-E273-402F-88CD-58A52DBC3E00}" dt="2022-06-01T14:29:59.602" v="1161" actId="1076"/>
          <ac:spMkLst>
            <pc:docMk/>
            <pc:sldMk cId="3337580201" sldId="319"/>
            <ac:spMk id="4" creationId="{4BD27418-D102-177E-7D37-B63466912C75}"/>
          </ac:spMkLst>
        </pc:spChg>
      </pc:sldChg>
      <pc:sldChg chg="modSp add mod">
        <pc:chgData name="Frances Meek" userId="f3af35cc-3229-46e1-af36-3525661cfbd3" providerId="ADAL" clId="{F376D9DA-E273-402F-88CD-58A52DBC3E00}" dt="2022-06-01T14:27:32.299" v="1018" actId="114"/>
        <pc:sldMkLst>
          <pc:docMk/>
          <pc:sldMk cId="3438535452" sldId="320"/>
        </pc:sldMkLst>
        <pc:spChg chg="mod">
          <ac:chgData name="Frances Meek" userId="f3af35cc-3229-46e1-af36-3525661cfbd3" providerId="ADAL" clId="{F376D9DA-E273-402F-88CD-58A52DBC3E00}" dt="2022-06-01T14:27:32.299" v="1018" actId="114"/>
          <ac:spMkLst>
            <pc:docMk/>
            <pc:sldMk cId="3438535452" sldId="320"/>
            <ac:spMk id="3" creationId="{F542AE94-456A-179B-63E4-5401D70ED4F9}"/>
          </ac:spMkLst>
        </pc:spChg>
      </pc:sldChg>
      <pc:sldChg chg="modSp mod">
        <pc:chgData name="Frances Meek" userId="f3af35cc-3229-46e1-af36-3525661cfbd3" providerId="ADAL" clId="{F376D9DA-E273-402F-88CD-58A52DBC3E00}" dt="2022-06-01T15:11:49.524" v="1162" actId="20577"/>
        <pc:sldMkLst>
          <pc:docMk/>
          <pc:sldMk cId="3997623350" sldId="322"/>
        </pc:sldMkLst>
        <pc:spChg chg="mod">
          <ac:chgData name="Frances Meek" userId="f3af35cc-3229-46e1-af36-3525661cfbd3" providerId="ADAL" clId="{F376D9DA-E273-402F-88CD-58A52DBC3E00}" dt="2022-06-01T15:11:49.524" v="1162" actId="20577"/>
          <ac:spMkLst>
            <pc:docMk/>
            <pc:sldMk cId="3997623350" sldId="322"/>
            <ac:spMk id="26" creationId="{D4D2C9E5-41BE-494E-84A0-DC1FB2634DAF}"/>
          </ac:spMkLst>
        </pc:spChg>
      </pc:sldChg>
    </pc:docChg>
  </pc:docChgLst>
  <pc:docChgLst>
    <pc:chgData name="Ewen Trafford" userId="e520b4bf-a196-48b7-bc10-b1590a457daa" providerId="ADAL" clId="{6C03F216-C3BC-47B5-8764-F031155F8633}"/>
    <pc:docChg chg="custSel modSld">
      <pc:chgData name="Ewen Trafford" userId="e520b4bf-a196-48b7-bc10-b1590a457daa" providerId="ADAL" clId="{6C03F216-C3BC-47B5-8764-F031155F8633}" dt="2022-07-20T09:10:09.780" v="160" actId="20577"/>
      <pc:docMkLst>
        <pc:docMk/>
      </pc:docMkLst>
      <pc:sldChg chg="modSp mod">
        <pc:chgData name="Ewen Trafford" userId="e520b4bf-a196-48b7-bc10-b1590a457daa" providerId="ADAL" clId="{6C03F216-C3BC-47B5-8764-F031155F8633}" dt="2022-07-20T09:10:09.780" v="160" actId="20577"/>
        <pc:sldMkLst>
          <pc:docMk/>
          <pc:sldMk cId="2450036879" sldId="324"/>
        </pc:sldMkLst>
        <pc:graphicFrameChg chg="modGraphic">
          <ac:chgData name="Ewen Trafford" userId="e520b4bf-a196-48b7-bc10-b1590a457daa" providerId="ADAL" clId="{6C03F216-C3BC-47B5-8764-F031155F8633}" dt="2022-07-20T09:10:09.780" v="160" actId="20577"/>
          <ac:graphicFrameMkLst>
            <pc:docMk/>
            <pc:sldMk cId="2450036879" sldId="324"/>
            <ac:graphicFrameMk id="7" creationId="{21663884-8A5D-DD9A-B4F0-E1EED248AA0D}"/>
          </ac:graphicFrameMkLst>
        </pc:graphicFrameChg>
      </pc:sldChg>
    </pc:docChg>
  </pc:docChgLst>
  <pc:docChgLst>
    <pc:chgData name="Guest User" userId="S::urn:spo:anon#5c1cd7b39cb30a75ca1cea0fb2ba435992d6c6a6b484349a9ca7505025227c67::" providerId="AD" clId="Web-{C50870E9-6EF1-03AB-CB1D-15364C36965A}"/>
    <pc:docChg chg="addSld delSld modSld sldOrd">
      <pc:chgData name="Guest User" userId="S::urn:spo:anon#5c1cd7b39cb30a75ca1cea0fb2ba435992d6c6a6b484349a9ca7505025227c67::" providerId="AD" clId="Web-{C50870E9-6EF1-03AB-CB1D-15364C36965A}" dt="2022-05-24T13:31:43.176" v="1598" actId="14100"/>
      <pc:docMkLst>
        <pc:docMk/>
      </pc:docMkLst>
      <pc:sldChg chg="modSp delCm modCm">
        <pc:chgData name="Guest User" userId="S::urn:spo:anon#5c1cd7b39cb30a75ca1cea0fb2ba435992d6c6a6b484349a9ca7505025227c67::" providerId="AD" clId="Web-{C50870E9-6EF1-03AB-CB1D-15364C36965A}" dt="2022-05-24T13:31:17.722" v="1596"/>
        <pc:sldMkLst>
          <pc:docMk/>
          <pc:sldMk cId="3993973292" sldId="274"/>
        </pc:sldMkLst>
        <pc:spChg chg="mod">
          <ac:chgData name="Guest User" userId="S::urn:spo:anon#5c1cd7b39cb30a75ca1cea0fb2ba435992d6c6a6b484349a9ca7505025227c67::" providerId="AD" clId="Web-{C50870E9-6EF1-03AB-CB1D-15364C36965A}" dt="2022-05-24T09:34:19.103" v="436" actId="20577"/>
          <ac:spMkLst>
            <pc:docMk/>
            <pc:sldMk cId="3993973292" sldId="274"/>
            <ac:spMk id="2" creationId="{00000000-0000-0000-0000-000000000000}"/>
          </ac:spMkLst>
        </pc:spChg>
        <pc:spChg chg="mod">
          <ac:chgData name="Guest User" userId="S::urn:spo:anon#5c1cd7b39cb30a75ca1cea0fb2ba435992d6c6a6b484349a9ca7505025227c67::" providerId="AD" clId="Web-{C50870E9-6EF1-03AB-CB1D-15364C36965A}" dt="2022-05-24T09:39:23.437" v="559" actId="20577"/>
          <ac:spMkLst>
            <pc:docMk/>
            <pc:sldMk cId="3993973292" sldId="274"/>
            <ac:spMk id="3" creationId="{00000000-0000-0000-0000-000000000000}"/>
          </ac:spMkLst>
        </pc:spChg>
      </pc:sldChg>
      <pc:sldChg chg="modSp">
        <pc:chgData name="Guest User" userId="S::urn:spo:anon#5c1cd7b39cb30a75ca1cea0fb2ba435992d6c6a6b484349a9ca7505025227c67::" providerId="AD" clId="Web-{C50870E9-6EF1-03AB-CB1D-15364C36965A}" dt="2022-05-24T10:59:09.767" v="1184" actId="20577"/>
        <pc:sldMkLst>
          <pc:docMk/>
          <pc:sldMk cId="3137792006" sldId="277"/>
        </pc:sldMkLst>
        <pc:spChg chg="mod">
          <ac:chgData name="Guest User" userId="S::urn:spo:anon#5c1cd7b39cb30a75ca1cea0fb2ba435992d6c6a6b484349a9ca7505025227c67::" providerId="AD" clId="Web-{C50870E9-6EF1-03AB-CB1D-15364C36965A}" dt="2022-05-24T10:59:09.767" v="1184" actId="20577"/>
          <ac:spMkLst>
            <pc:docMk/>
            <pc:sldMk cId="3137792006" sldId="277"/>
            <ac:spMk id="3" creationId="{00000000-0000-0000-0000-000000000000}"/>
          </ac:spMkLst>
        </pc:spChg>
      </pc:sldChg>
      <pc:sldChg chg="addSp delSp modSp addCm">
        <pc:chgData name="Guest User" userId="S::urn:spo:anon#5c1cd7b39cb30a75ca1cea0fb2ba435992d6c6a6b484349a9ca7505025227c67::" providerId="AD" clId="Web-{C50870E9-6EF1-03AB-CB1D-15364C36965A}" dt="2022-05-24T09:16:34.441" v="307" actId="20577"/>
        <pc:sldMkLst>
          <pc:docMk/>
          <pc:sldMk cId="1351839580" sldId="294"/>
        </pc:sldMkLst>
        <pc:spChg chg="mod">
          <ac:chgData name="Guest User" userId="S::urn:spo:anon#5c1cd7b39cb30a75ca1cea0fb2ba435992d6c6a6b484349a9ca7505025227c67::" providerId="AD" clId="Web-{C50870E9-6EF1-03AB-CB1D-15364C36965A}" dt="2022-05-24T08:58:51.248" v="152" actId="20577"/>
          <ac:spMkLst>
            <pc:docMk/>
            <pc:sldMk cId="1351839580" sldId="294"/>
            <ac:spMk id="2" creationId="{00000000-0000-0000-0000-000000000000}"/>
          </ac:spMkLst>
        </pc:spChg>
        <pc:spChg chg="add mod">
          <ac:chgData name="Guest User" userId="S::urn:spo:anon#5c1cd7b39cb30a75ca1cea0fb2ba435992d6c6a6b484349a9ca7505025227c67::" providerId="AD" clId="Web-{C50870E9-6EF1-03AB-CB1D-15364C36965A}" dt="2022-05-24T09:13:11.796" v="277" actId="1076"/>
          <ac:spMkLst>
            <pc:docMk/>
            <pc:sldMk cId="1351839580" sldId="294"/>
            <ac:spMk id="3" creationId="{CDDA6D2C-3FB8-7389-0564-F3A1F0EE7142}"/>
          </ac:spMkLst>
        </pc:spChg>
        <pc:spChg chg="mod">
          <ac:chgData name="Guest User" userId="S::urn:spo:anon#5c1cd7b39cb30a75ca1cea0fb2ba435992d6c6a6b484349a9ca7505025227c67::" providerId="AD" clId="Web-{C50870E9-6EF1-03AB-CB1D-15364C36965A}" dt="2022-05-24T09:16:34.441" v="307" actId="20577"/>
          <ac:spMkLst>
            <pc:docMk/>
            <pc:sldMk cId="1351839580" sldId="294"/>
            <ac:spMk id="7" creationId="{9F5610B5-B857-41E6-8A9E-1F8B928123A4}"/>
          </ac:spMkLst>
        </pc:spChg>
        <pc:spChg chg="del">
          <ac:chgData name="Guest User" userId="S::urn:spo:anon#5c1cd7b39cb30a75ca1cea0fb2ba435992d6c6a6b484349a9ca7505025227c67::" providerId="AD" clId="Web-{C50870E9-6EF1-03AB-CB1D-15364C36965A}" dt="2022-05-24T08:59:53.327" v="154"/>
          <ac:spMkLst>
            <pc:docMk/>
            <pc:sldMk cId="1351839580" sldId="294"/>
            <ac:spMk id="9" creationId="{0E22F708-6B73-49F0-B8C3-FF211A0897A3}"/>
          </ac:spMkLst>
        </pc:spChg>
        <pc:picChg chg="del">
          <ac:chgData name="Guest User" userId="S::urn:spo:anon#5c1cd7b39cb30a75ca1cea0fb2ba435992d6c6a6b484349a9ca7505025227c67::" providerId="AD" clId="Web-{C50870E9-6EF1-03AB-CB1D-15364C36965A}" dt="2022-05-24T08:59:50.671" v="153"/>
          <ac:picMkLst>
            <pc:docMk/>
            <pc:sldMk cId="1351839580" sldId="294"/>
            <ac:picMk id="8" creationId="{16D46C16-92A3-45F0-B70B-CECED0C8A5DB}"/>
          </ac:picMkLst>
        </pc:picChg>
      </pc:sldChg>
      <pc:sldChg chg="modSp delCm">
        <pc:chgData name="Guest User" userId="S::urn:spo:anon#5c1cd7b39cb30a75ca1cea0fb2ba435992d6c6a6b484349a9ca7505025227c67::" providerId="AD" clId="Web-{C50870E9-6EF1-03AB-CB1D-15364C36965A}" dt="2022-05-24T11:35:57.327" v="1485"/>
        <pc:sldMkLst>
          <pc:docMk/>
          <pc:sldMk cId="2939916080" sldId="299"/>
        </pc:sldMkLst>
        <pc:spChg chg="mod">
          <ac:chgData name="Guest User" userId="S::urn:spo:anon#5c1cd7b39cb30a75ca1cea0fb2ba435992d6c6a6b484349a9ca7505025227c67::" providerId="AD" clId="Web-{C50870E9-6EF1-03AB-CB1D-15364C36965A}" dt="2022-05-24T11:35:52.561" v="1484" actId="20577"/>
          <ac:spMkLst>
            <pc:docMk/>
            <pc:sldMk cId="2939916080" sldId="299"/>
            <ac:spMk id="3" creationId="{00000000-0000-0000-0000-000000000000}"/>
          </ac:spMkLst>
        </pc:spChg>
      </pc:sldChg>
      <pc:sldChg chg="del">
        <pc:chgData name="Guest User" userId="S::urn:spo:anon#5c1cd7b39cb30a75ca1cea0fb2ba435992d6c6a6b484349a9ca7505025227c67::" providerId="AD" clId="Web-{C50870E9-6EF1-03AB-CB1D-15364C36965A}" dt="2022-05-24T11:33:28.855" v="1462"/>
        <pc:sldMkLst>
          <pc:docMk/>
          <pc:sldMk cId="3911799715" sldId="300"/>
        </pc:sldMkLst>
      </pc:sldChg>
      <pc:sldChg chg="modSp">
        <pc:chgData name="Guest User" userId="S::urn:spo:anon#5c1cd7b39cb30a75ca1cea0fb2ba435992d6c6a6b484349a9ca7505025227c67::" providerId="AD" clId="Web-{C50870E9-6EF1-03AB-CB1D-15364C36965A}" dt="2022-05-24T09:27:30.063" v="383" actId="20577"/>
        <pc:sldMkLst>
          <pc:docMk/>
          <pc:sldMk cId="4146092675" sldId="301"/>
        </pc:sldMkLst>
        <pc:spChg chg="mod">
          <ac:chgData name="Guest User" userId="S::urn:spo:anon#5c1cd7b39cb30a75ca1cea0fb2ba435992d6c6a6b484349a9ca7505025227c67::" providerId="AD" clId="Web-{C50870E9-6EF1-03AB-CB1D-15364C36965A}" dt="2022-05-24T09:27:30.063" v="383" actId="20577"/>
          <ac:spMkLst>
            <pc:docMk/>
            <pc:sldMk cId="4146092675" sldId="301"/>
            <ac:spMk id="2" creationId="{ECB39143-43DB-404B-999A-68A64BABF4DE}"/>
          </ac:spMkLst>
        </pc:spChg>
        <pc:spChg chg="mod">
          <ac:chgData name="Guest User" userId="S::urn:spo:anon#5c1cd7b39cb30a75ca1cea0fb2ba435992d6c6a6b484349a9ca7505025227c67::" providerId="AD" clId="Web-{C50870E9-6EF1-03AB-CB1D-15364C36965A}" dt="2022-05-24T09:27:17.751" v="381" actId="20577"/>
          <ac:spMkLst>
            <pc:docMk/>
            <pc:sldMk cId="4146092675" sldId="301"/>
            <ac:spMk id="4" creationId="{AD0D0778-949E-4414-BC9B-77E033DFFAA2}"/>
          </ac:spMkLst>
        </pc:spChg>
      </pc:sldChg>
      <pc:sldChg chg="modSp">
        <pc:chgData name="Guest User" userId="S::urn:spo:anon#5c1cd7b39cb30a75ca1cea0fb2ba435992d6c6a6b484349a9ca7505025227c67::" providerId="AD" clId="Web-{C50870E9-6EF1-03AB-CB1D-15364C36965A}" dt="2022-05-24T09:41:11.143" v="562" actId="20577"/>
        <pc:sldMkLst>
          <pc:docMk/>
          <pc:sldMk cId="1274149409" sldId="302"/>
        </pc:sldMkLst>
        <pc:spChg chg="mod">
          <ac:chgData name="Guest User" userId="S::urn:spo:anon#5c1cd7b39cb30a75ca1cea0fb2ba435992d6c6a6b484349a9ca7505025227c67::" providerId="AD" clId="Web-{C50870E9-6EF1-03AB-CB1D-15364C36965A}" dt="2022-05-24T09:41:11.143" v="562" actId="20577"/>
          <ac:spMkLst>
            <pc:docMk/>
            <pc:sldMk cId="1274149409" sldId="302"/>
            <ac:spMk id="3" creationId="{00000000-0000-0000-0000-000000000000}"/>
          </ac:spMkLst>
        </pc:spChg>
      </pc:sldChg>
      <pc:sldChg chg="modSp">
        <pc:chgData name="Guest User" userId="S::urn:spo:anon#5c1cd7b39cb30a75ca1cea0fb2ba435992d6c6a6b484349a9ca7505025227c67::" providerId="AD" clId="Web-{C50870E9-6EF1-03AB-CB1D-15364C36965A}" dt="2022-05-24T10:28:08.449" v="1150" actId="20577"/>
        <pc:sldMkLst>
          <pc:docMk/>
          <pc:sldMk cId="1875858968" sldId="303"/>
        </pc:sldMkLst>
        <pc:spChg chg="mod">
          <ac:chgData name="Guest User" userId="S::urn:spo:anon#5c1cd7b39cb30a75ca1cea0fb2ba435992d6c6a6b484349a9ca7505025227c67::" providerId="AD" clId="Web-{C50870E9-6EF1-03AB-CB1D-15364C36965A}" dt="2022-05-24T10:28:08.449" v="1150" actId="20577"/>
          <ac:spMkLst>
            <pc:docMk/>
            <pc:sldMk cId="1875858968" sldId="303"/>
            <ac:spMk id="3" creationId="{00000000-0000-0000-0000-000000000000}"/>
          </ac:spMkLst>
        </pc:spChg>
      </pc:sldChg>
      <pc:sldChg chg="modSp modNotes">
        <pc:chgData name="Guest User" userId="S::urn:spo:anon#5c1cd7b39cb30a75ca1cea0fb2ba435992d6c6a6b484349a9ca7505025227c67::" providerId="AD" clId="Web-{C50870E9-6EF1-03AB-CB1D-15364C36965A}" dt="2022-05-24T11:55:01.803" v="1587" actId="20577"/>
        <pc:sldMkLst>
          <pc:docMk/>
          <pc:sldMk cId="681281634" sldId="304"/>
        </pc:sldMkLst>
        <pc:spChg chg="mod">
          <ac:chgData name="Guest User" userId="S::urn:spo:anon#5c1cd7b39cb30a75ca1cea0fb2ba435992d6c6a6b484349a9ca7505025227c67::" providerId="AD" clId="Web-{C50870E9-6EF1-03AB-CB1D-15364C36965A}" dt="2022-05-24T11:55:01.803" v="1587" actId="20577"/>
          <ac:spMkLst>
            <pc:docMk/>
            <pc:sldMk cId="681281634" sldId="304"/>
            <ac:spMk id="3" creationId="{00000000-0000-0000-0000-000000000000}"/>
          </ac:spMkLst>
        </pc:spChg>
      </pc:sldChg>
      <pc:sldChg chg="modSp">
        <pc:chgData name="Guest User" userId="S::urn:spo:anon#5c1cd7b39cb30a75ca1cea0fb2ba435992d6c6a6b484349a9ca7505025227c67::" providerId="AD" clId="Web-{C50870E9-6EF1-03AB-CB1D-15364C36965A}" dt="2022-05-24T10:18:55.578" v="978" actId="20577"/>
        <pc:sldMkLst>
          <pc:docMk/>
          <pc:sldMk cId="1245899220" sldId="305"/>
        </pc:sldMkLst>
        <pc:spChg chg="mod">
          <ac:chgData name="Guest User" userId="S::urn:spo:anon#5c1cd7b39cb30a75ca1cea0fb2ba435992d6c6a6b484349a9ca7505025227c67::" providerId="AD" clId="Web-{C50870E9-6EF1-03AB-CB1D-15364C36965A}" dt="2022-05-24T10:18:55.578" v="978" actId="20577"/>
          <ac:spMkLst>
            <pc:docMk/>
            <pc:sldMk cId="1245899220" sldId="305"/>
            <ac:spMk id="3" creationId="{00000000-0000-0000-0000-000000000000}"/>
          </ac:spMkLst>
        </pc:spChg>
        <pc:picChg chg="mod">
          <ac:chgData name="Guest User" userId="S::urn:spo:anon#5c1cd7b39cb30a75ca1cea0fb2ba435992d6c6a6b484349a9ca7505025227c67::" providerId="AD" clId="Web-{C50870E9-6EF1-03AB-CB1D-15364C36965A}" dt="2022-05-24T09:50:37.185" v="672" actId="1076"/>
          <ac:picMkLst>
            <pc:docMk/>
            <pc:sldMk cId="1245899220" sldId="305"/>
            <ac:picMk id="9" creationId="{6B2C2443-1A77-46BF-B2F8-964EF726DF1E}"/>
          </ac:picMkLst>
        </pc:picChg>
      </pc:sldChg>
      <pc:sldChg chg="modSp">
        <pc:chgData name="Guest User" userId="S::urn:spo:anon#5c1cd7b39cb30a75ca1cea0fb2ba435992d6c6a6b484349a9ca7505025227c67::" providerId="AD" clId="Web-{C50870E9-6EF1-03AB-CB1D-15364C36965A}" dt="2022-05-24T10:01:30.667" v="791" actId="20577"/>
        <pc:sldMkLst>
          <pc:docMk/>
          <pc:sldMk cId="2779867094" sldId="306"/>
        </pc:sldMkLst>
        <pc:spChg chg="mod">
          <ac:chgData name="Guest User" userId="S::urn:spo:anon#5c1cd7b39cb30a75ca1cea0fb2ba435992d6c6a6b484349a9ca7505025227c67::" providerId="AD" clId="Web-{C50870E9-6EF1-03AB-CB1D-15364C36965A}" dt="2022-05-24T10:01:30.667" v="791" actId="20577"/>
          <ac:spMkLst>
            <pc:docMk/>
            <pc:sldMk cId="2779867094" sldId="306"/>
            <ac:spMk id="3" creationId="{00000000-0000-0000-0000-000000000000}"/>
          </ac:spMkLst>
        </pc:spChg>
      </pc:sldChg>
      <pc:sldChg chg="modSp">
        <pc:chgData name="Guest User" userId="S::urn:spo:anon#5c1cd7b39cb30a75ca1cea0fb2ba435992d6c6a6b484349a9ca7505025227c67::" providerId="AD" clId="Web-{C50870E9-6EF1-03AB-CB1D-15364C36965A}" dt="2022-05-24T09:17:54.849" v="310" actId="20577"/>
        <pc:sldMkLst>
          <pc:docMk/>
          <pc:sldMk cId="639185947" sldId="307"/>
        </pc:sldMkLst>
        <pc:spChg chg="mod">
          <ac:chgData name="Guest User" userId="S::urn:spo:anon#5c1cd7b39cb30a75ca1cea0fb2ba435992d6c6a6b484349a9ca7505025227c67::" providerId="AD" clId="Web-{C50870E9-6EF1-03AB-CB1D-15364C36965A}" dt="2022-05-24T09:17:54.849" v="310" actId="20577"/>
          <ac:spMkLst>
            <pc:docMk/>
            <pc:sldMk cId="639185947" sldId="307"/>
            <ac:spMk id="4" creationId="{DDDB30AC-431A-410C-94CB-E2E50716CA4B}"/>
          </ac:spMkLst>
        </pc:spChg>
      </pc:sldChg>
      <pc:sldChg chg="addSp modSp addCm">
        <pc:chgData name="Guest User" userId="S::urn:spo:anon#5c1cd7b39cb30a75ca1cea0fb2ba435992d6c6a6b484349a9ca7505025227c67::" providerId="AD" clId="Web-{C50870E9-6EF1-03AB-CB1D-15364C36965A}" dt="2022-05-24T13:31:43.176" v="1598" actId="14100"/>
        <pc:sldMkLst>
          <pc:docMk/>
          <pc:sldMk cId="3979226011" sldId="308"/>
        </pc:sldMkLst>
        <pc:spChg chg="mod">
          <ac:chgData name="Guest User" userId="S::urn:spo:anon#5c1cd7b39cb30a75ca1cea0fb2ba435992d6c6a6b484349a9ca7505025227c67::" providerId="AD" clId="Web-{C50870E9-6EF1-03AB-CB1D-15364C36965A}" dt="2022-05-24T11:27:16.910" v="1392" actId="20577"/>
          <ac:spMkLst>
            <pc:docMk/>
            <pc:sldMk cId="3979226011" sldId="308"/>
            <ac:spMk id="4" creationId="{31D1D560-E2D2-4E0C-981E-4F1AB853B238}"/>
          </ac:spMkLst>
        </pc:spChg>
        <pc:spChg chg="add mod">
          <ac:chgData name="Guest User" userId="S::urn:spo:anon#5c1cd7b39cb30a75ca1cea0fb2ba435992d6c6a6b484349a9ca7505025227c67::" providerId="AD" clId="Web-{C50870E9-6EF1-03AB-CB1D-15364C36965A}" dt="2022-05-24T11:31:00.930" v="1412" actId="1076"/>
          <ac:spMkLst>
            <pc:docMk/>
            <pc:sldMk cId="3979226011" sldId="308"/>
            <ac:spMk id="8" creationId="{0F2489E1-C2AE-3ABA-965B-5CA4D65EFE76}"/>
          </ac:spMkLst>
        </pc:spChg>
        <pc:picChg chg="add mod modCrop">
          <ac:chgData name="Guest User" userId="S::urn:spo:anon#5c1cd7b39cb30a75ca1cea0fb2ba435992d6c6a6b484349a9ca7505025227c67::" providerId="AD" clId="Web-{C50870E9-6EF1-03AB-CB1D-15364C36965A}" dt="2022-05-24T11:31:13.509" v="1416" actId="1076"/>
          <ac:picMkLst>
            <pc:docMk/>
            <pc:sldMk cId="3979226011" sldId="308"/>
            <ac:picMk id="3" creationId="{36B241DE-A7A3-2915-85B7-D8CA62B51D54}"/>
          </ac:picMkLst>
        </pc:picChg>
        <pc:picChg chg="mod">
          <ac:chgData name="Guest User" userId="S::urn:spo:anon#5c1cd7b39cb30a75ca1cea0fb2ba435992d6c6a6b484349a9ca7505025227c67::" providerId="AD" clId="Web-{C50870E9-6EF1-03AB-CB1D-15364C36965A}" dt="2022-05-24T11:29:45.366" v="1395" actId="1076"/>
          <ac:picMkLst>
            <pc:docMk/>
            <pc:sldMk cId="3979226011" sldId="308"/>
            <ac:picMk id="5" creationId="{9F319B15-F7C6-4A47-9199-60BCC6831A22}"/>
          </ac:picMkLst>
        </pc:picChg>
        <pc:picChg chg="mod">
          <ac:chgData name="Guest User" userId="S::urn:spo:anon#5c1cd7b39cb30a75ca1cea0fb2ba435992d6c6a6b484349a9ca7505025227c67::" providerId="AD" clId="Web-{C50870E9-6EF1-03AB-CB1D-15364C36965A}" dt="2022-05-24T11:30:31.164" v="1406" actId="1076"/>
          <ac:picMkLst>
            <pc:docMk/>
            <pc:sldMk cId="3979226011" sldId="308"/>
            <ac:picMk id="6" creationId="{B003AB75-540C-419A-A73D-D842D8C487DD}"/>
          </ac:picMkLst>
        </pc:picChg>
        <pc:picChg chg="mod">
          <ac:chgData name="Guest User" userId="S::urn:spo:anon#5c1cd7b39cb30a75ca1cea0fb2ba435992d6c6a6b484349a9ca7505025227c67::" providerId="AD" clId="Web-{C50870E9-6EF1-03AB-CB1D-15364C36965A}" dt="2022-05-24T13:31:40.051" v="1597" actId="14100"/>
          <ac:picMkLst>
            <pc:docMk/>
            <pc:sldMk cId="3979226011" sldId="308"/>
            <ac:picMk id="9" creationId="{4D8FF41C-D09E-454C-ADD3-C636F509A25D}"/>
          </ac:picMkLst>
        </pc:picChg>
        <pc:picChg chg="mod">
          <ac:chgData name="Guest User" userId="S::urn:spo:anon#5c1cd7b39cb30a75ca1cea0fb2ba435992d6c6a6b484349a9ca7505025227c67::" providerId="AD" clId="Web-{C50870E9-6EF1-03AB-CB1D-15364C36965A}" dt="2022-05-24T13:31:43.176" v="1598" actId="14100"/>
          <ac:picMkLst>
            <pc:docMk/>
            <pc:sldMk cId="3979226011" sldId="308"/>
            <ac:picMk id="12" creationId="{66F4C863-84B1-C42A-380F-A3318D212C25}"/>
          </ac:picMkLst>
        </pc:picChg>
        <pc:picChg chg="mod">
          <ac:chgData name="Guest User" userId="S::urn:spo:anon#5c1cd7b39cb30a75ca1cea0fb2ba435992d6c6a6b484349a9ca7505025227c67::" providerId="AD" clId="Web-{C50870E9-6EF1-03AB-CB1D-15364C36965A}" dt="2022-05-24T11:30:29.789" v="1405" actId="1076"/>
          <ac:picMkLst>
            <pc:docMk/>
            <pc:sldMk cId="3979226011" sldId="308"/>
            <ac:picMk id="13" creationId="{C98459B9-D101-4824-BC52-A966CF3EC9B6}"/>
          </ac:picMkLst>
        </pc:picChg>
      </pc:sldChg>
      <pc:sldChg chg="modSp delCm">
        <pc:chgData name="Guest User" userId="S::urn:spo:anon#5c1cd7b39cb30a75ca1cea0fb2ba435992d6c6a6b484349a9ca7505025227c67::" providerId="AD" clId="Web-{C50870E9-6EF1-03AB-CB1D-15364C36965A}" dt="2022-05-24T11:50:22.422" v="1583" actId="20577"/>
        <pc:sldMkLst>
          <pc:docMk/>
          <pc:sldMk cId="3209739012" sldId="310"/>
        </pc:sldMkLst>
        <pc:spChg chg="mod">
          <ac:chgData name="Guest User" userId="S::urn:spo:anon#5c1cd7b39cb30a75ca1cea0fb2ba435992d6c6a6b484349a9ca7505025227c67::" providerId="AD" clId="Web-{C50870E9-6EF1-03AB-CB1D-15364C36965A}" dt="2022-05-24T11:50:22.422" v="1583" actId="20577"/>
          <ac:spMkLst>
            <pc:docMk/>
            <pc:sldMk cId="3209739012" sldId="310"/>
            <ac:spMk id="8" creationId="{EC2AA5D8-F8D8-4242-8DAC-9758B8843027}"/>
          </ac:spMkLst>
        </pc:spChg>
      </pc:sldChg>
      <pc:sldChg chg="modSp ord">
        <pc:chgData name="Guest User" userId="S::urn:spo:anon#5c1cd7b39cb30a75ca1cea0fb2ba435992d6c6a6b484349a9ca7505025227c67::" providerId="AD" clId="Web-{C50870E9-6EF1-03AB-CB1D-15364C36965A}" dt="2022-05-24T11:52:15.393" v="1585" actId="20577"/>
        <pc:sldMkLst>
          <pc:docMk/>
          <pc:sldMk cId="1959855485" sldId="311"/>
        </pc:sldMkLst>
        <pc:spChg chg="mod">
          <ac:chgData name="Guest User" userId="S::urn:spo:anon#5c1cd7b39cb30a75ca1cea0fb2ba435992d6c6a6b484349a9ca7505025227c67::" providerId="AD" clId="Web-{C50870E9-6EF1-03AB-CB1D-15364C36965A}" dt="2022-05-24T11:52:15.393" v="1585" actId="20577"/>
          <ac:spMkLst>
            <pc:docMk/>
            <pc:sldMk cId="1959855485" sldId="311"/>
            <ac:spMk id="2" creationId="{ECB39143-43DB-404B-999A-68A64BABF4DE}"/>
          </ac:spMkLst>
        </pc:spChg>
        <pc:spChg chg="mod">
          <ac:chgData name="Guest User" userId="S::urn:spo:anon#5c1cd7b39cb30a75ca1cea0fb2ba435992d6c6a6b484349a9ca7505025227c67::" providerId="AD" clId="Web-{C50870E9-6EF1-03AB-CB1D-15364C36965A}" dt="2022-05-24T08:56:41.573" v="145" actId="20577"/>
          <ac:spMkLst>
            <pc:docMk/>
            <pc:sldMk cId="1959855485" sldId="311"/>
            <ac:spMk id="4" creationId="{C5AED35D-F009-4C6C-BE74-11E7A80DDC36}"/>
          </ac:spMkLst>
        </pc:spChg>
      </pc:sldChg>
      <pc:sldChg chg="modSp">
        <pc:chgData name="Guest User" userId="S::urn:spo:anon#5c1cd7b39cb30a75ca1cea0fb2ba435992d6c6a6b484349a9ca7505025227c67::" providerId="AD" clId="Web-{C50870E9-6EF1-03AB-CB1D-15364C36965A}" dt="2022-05-24T09:53:43.501" v="717" actId="20577"/>
        <pc:sldMkLst>
          <pc:docMk/>
          <pc:sldMk cId="2124743312" sldId="312"/>
        </pc:sldMkLst>
        <pc:spChg chg="mod">
          <ac:chgData name="Guest User" userId="S::urn:spo:anon#5c1cd7b39cb30a75ca1cea0fb2ba435992d6c6a6b484349a9ca7505025227c67::" providerId="AD" clId="Web-{C50870E9-6EF1-03AB-CB1D-15364C36965A}" dt="2022-05-24T09:53:43.501" v="717" actId="20577"/>
          <ac:spMkLst>
            <pc:docMk/>
            <pc:sldMk cId="2124743312" sldId="312"/>
            <ac:spMk id="3" creationId="{00000000-0000-0000-0000-000000000000}"/>
          </ac:spMkLst>
        </pc:spChg>
      </pc:sldChg>
      <pc:sldChg chg="modSp new del">
        <pc:chgData name="Guest User" userId="S::urn:spo:anon#5c1cd7b39cb30a75ca1cea0fb2ba435992d6c6a6b484349a9ca7505025227c67::" providerId="AD" clId="Web-{C50870E9-6EF1-03AB-CB1D-15364C36965A}" dt="2022-05-24T10:24:44.132" v="1126"/>
        <pc:sldMkLst>
          <pc:docMk/>
          <pc:sldMk cId="3348619241" sldId="313"/>
        </pc:sldMkLst>
        <pc:spChg chg="mod">
          <ac:chgData name="Guest User" userId="S::urn:spo:anon#5c1cd7b39cb30a75ca1cea0fb2ba435992d6c6a6b484349a9ca7505025227c67::" providerId="AD" clId="Web-{C50870E9-6EF1-03AB-CB1D-15364C36965A}" dt="2022-05-24T09:19:00.881" v="313" actId="20577"/>
          <ac:spMkLst>
            <pc:docMk/>
            <pc:sldMk cId="3348619241" sldId="313"/>
            <ac:spMk id="2" creationId="{E4108760-61B1-6D83-B896-D35F6178FD51}"/>
          </ac:spMkLst>
        </pc:spChg>
        <pc:spChg chg="mod">
          <ac:chgData name="Guest User" userId="S::urn:spo:anon#5c1cd7b39cb30a75ca1cea0fb2ba435992d6c6a6b484349a9ca7505025227c67::" providerId="AD" clId="Web-{C50870E9-6EF1-03AB-CB1D-15364C36965A}" dt="2022-05-24T09:19:30.366" v="316" actId="1076"/>
          <ac:spMkLst>
            <pc:docMk/>
            <pc:sldMk cId="3348619241" sldId="313"/>
            <ac:spMk id="3" creationId="{34BFEDE4-5593-47D9-B158-541BB964D8C6}"/>
          </ac:spMkLst>
        </pc:spChg>
      </pc:sldChg>
      <pc:sldChg chg="modSp new del">
        <pc:chgData name="Guest User" userId="S::urn:spo:anon#5c1cd7b39cb30a75ca1cea0fb2ba435992d6c6a6b484349a9ca7505025227c67::" providerId="AD" clId="Web-{C50870E9-6EF1-03AB-CB1D-15364C36965A}" dt="2022-05-24T09:32:44.507" v="422"/>
        <pc:sldMkLst>
          <pc:docMk/>
          <pc:sldMk cId="77986337" sldId="314"/>
        </pc:sldMkLst>
        <pc:spChg chg="mod">
          <ac:chgData name="Guest User" userId="S::urn:spo:anon#5c1cd7b39cb30a75ca1cea0fb2ba435992d6c6a6b484349a9ca7505025227c67::" providerId="AD" clId="Web-{C50870E9-6EF1-03AB-CB1D-15364C36965A}" dt="2022-05-24T09:31:30.084" v="392" actId="20577"/>
          <ac:spMkLst>
            <pc:docMk/>
            <pc:sldMk cId="77986337" sldId="314"/>
            <ac:spMk id="2" creationId="{A63E54EA-3B7C-BFF5-3DBB-ECD08FA2D1BD}"/>
          </ac:spMkLst>
        </pc:spChg>
        <pc:spChg chg="mod">
          <ac:chgData name="Guest User" userId="S::urn:spo:anon#5c1cd7b39cb30a75ca1cea0fb2ba435992d6c6a6b484349a9ca7505025227c67::" providerId="AD" clId="Web-{C50870E9-6EF1-03AB-CB1D-15364C36965A}" dt="2022-05-24T09:32:43.710" v="421" actId="20577"/>
          <ac:spMkLst>
            <pc:docMk/>
            <pc:sldMk cId="77986337" sldId="314"/>
            <ac:spMk id="3" creationId="{F412A8B4-D828-31DB-7776-36936F75A714}"/>
          </ac:spMkLst>
        </pc:spChg>
      </pc:sldChg>
      <pc:sldChg chg="addSp modSp new ord modNotes">
        <pc:chgData name="Guest User" userId="S::urn:spo:anon#5c1cd7b39cb30a75ca1cea0fb2ba435992d6c6a6b484349a9ca7505025227c67::" providerId="AD" clId="Web-{C50870E9-6EF1-03AB-CB1D-15364C36965A}" dt="2022-05-24T13:01:55.839" v="1595" actId="20577"/>
        <pc:sldMkLst>
          <pc:docMk/>
          <pc:sldMk cId="4248556420" sldId="314"/>
        </pc:sldMkLst>
        <pc:spChg chg="mod">
          <ac:chgData name="Guest User" userId="S::urn:spo:anon#5c1cd7b39cb30a75ca1cea0fb2ba435992d6c6a6b484349a9ca7505025227c67::" providerId="AD" clId="Web-{C50870E9-6EF1-03AB-CB1D-15364C36965A}" dt="2022-05-24T09:52:45.438" v="711" actId="20577"/>
          <ac:spMkLst>
            <pc:docMk/>
            <pc:sldMk cId="4248556420" sldId="314"/>
            <ac:spMk id="2" creationId="{7CBC127A-4017-88C6-42DC-76D9E11DCCA8}"/>
          </ac:spMkLst>
        </pc:spChg>
        <pc:spChg chg="mod">
          <ac:chgData name="Guest User" userId="S::urn:spo:anon#5c1cd7b39cb30a75ca1cea0fb2ba435992d6c6a6b484349a9ca7505025227c67::" providerId="AD" clId="Web-{C50870E9-6EF1-03AB-CB1D-15364C36965A}" dt="2022-05-24T13:01:55.839" v="1595" actId="20577"/>
          <ac:spMkLst>
            <pc:docMk/>
            <pc:sldMk cId="4248556420" sldId="314"/>
            <ac:spMk id="3" creationId="{96959814-9071-EAE4-F7AC-76E25031DC00}"/>
          </ac:spMkLst>
        </pc:spChg>
        <pc:spChg chg="add mod">
          <ac:chgData name="Guest User" userId="S::urn:spo:anon#5c1cd7b39cb30a75ca1cea0fb2ba435992d6c6a6b484349a9ca7505025227c67::" providerId="AD" clId="Web-{C50870E9-6EF1-03AB-CB1D-15364C36965A}" dt="2022-05-24T10:19:48.720" v="1005"/>
          <ac:spMkLst>
            <pc:docMk/>
            <pc:sldMk cId="4248556420" sldId="314"/>
            <ac:spMk id="4" creationId="{70457893-B388-CA53-3E6E-105567370A9A}"/>
          </ac:spMkLst>
        </pc:spChg>
      </pc:sldChg>
      <pc:sldChg chg="modSp new">
        <pc:chgData name="Guest User" userId="S::urn:spo:anon#5c1cd7b39cb30a75ca1cea0fb2ba435992d6c6a6b484349a9ca7505025227c67::" providerId="AD" clId="Web-{C50870E9-6EF1-03AB-CB1D-15364C36965A}" dt="2022-05-24T10:56:59.421" v="1169" actId="14100"/>
        <pc:sldMkLst>
          <pc:docMk/>
          <pc:sldMk cId="1627569597" sldId="315"/>
        </pc:sldMkLst>
        <pc:spChg chg="mod">
          <ac:chgData name="Guest User" userId="S::urn:spo:anon#5c1cd7b39cb30a75ca1cea0fb2ba435992d6c6a6b484349a9ca7505025227c67::" providerId="AD" clId="Web-{C50870E9-6EF1-03AB-CB1D-15364C36965A}" dt="2022-05-24T10:02:20.465" v="794" actId="20577"/>
          <ac:spMkLst>
            <pc:docMk/>
            <pc:sldMk cId="1627569597" sldId="315"/>
            <ac:spMk id="2" creationId="{022ACFA0-76C8-1EA8-54EC-42708D9B9177}"/>
          </ac:spMkLst>
        </pc:spChg>
        <pc:spChg chg="mod">
          <ac:chgData name="Guest User" userId="S::urn:spo:anon#5c1cd7b39cb30a75ca1cea0fb2ba435992d6c6a6b484349a9ca7505025227c67::" providerId="AD" clId="Web-{C50870E9-6EF1-03AB-CB1D-15364C36965A}" dt="2022-05-24T10:56:59.421" v="1169" actId="14100"/>
          <ac:spMkLst>
            <pc:docMk/>
            <pc:sldMk cId="1627569597" sldId="315"/>
            <ac:spMk id="3" creationId="{78101E67-B0F1-726C-7F13-95384EA7B94E}"/>
          </ac:spMkLst>
        </pc:spChg>
      </pc:sldChg>
      <pc:sldChg chg="addSp modSp new">
        <pc:chgData name="Guest User" userId="S::urn:spo:anon#5c1cd7b39cb30a75ca1cea0fb2ba435992d6c6a6b484349a9ca7505025227c67::" providerId="AD" clId="Web-{C50870E9-6EF1-03AB-CB1D-15364C36965A}" dt="2022-05-24T11:32:48.026" v="1461" actId="20577"/>
        <pc:sldMkLst>
          <pc:docMk/>
          <pc:sldMk cId="813545271" sldId="316"/>
        </pc:sldMkLst>
        <pc:spChg chg="mod">
          <ac:chgData name="Guest User" userId="S::urn:spo:anon#5c1cd7b39cb30a75ca1cea0fb2ba435992d6c6a6b484349a9ca7505025227c67::" providerId="AD" clId="Web-{C50870E9-6EF1-03AB-CB1D-15364C36965A}" dt="2022-05-24T11:08:36.106" v="1206" actId="20577"/>
          <ac:spMkLst>
            <pc:docMk/>
            <pc:sldMk cId="813545271" sldId="316"/>
            <ac:spMk id="2" creationId="{95830DEE-4768-83D0-54D4-7D19C584700B}"/>
          </ac:spMkLst>
        </pc:spChg>
        <pc:spChg chg="mod">
          <ac:chgData name="Guest User" userId="S::urn:spo:anon#5c1cd7b39cb30a75ca1cea0fb2ba435992d6c6a6b484349a9ca7505025227c67::" providerId="AD" clId="Web-{C50870E9-6EF1-03AB-CB1D-15364C36965A}" dt="2022-05-24T11:26:20.159" v="1391" actId="20577"/>
          <ac:spMkLst>
            <pc:docMk/>
            <pc:sldMk cId="813545271" sldId="316"/>
            <ac:spMk id="3" creationId="{88C80544-D972-5414-9AD8-744769A39182}"/>
          </ac:spMkLst>
        </pc:spChg>
        <pc:spChg chg="add mod">
          <ac:chgData name="Guest User" userId="S::urn:spo:anon#5c1cd7b39cb30a75ca1cea0fb2ba435992d6c6a6b484349a9ca7505025227c67::" providerId="AD" clId="Web-{C50870E9-6EF1-03AB-CB1D-15364C36965A}" dt="2022-05-24T11:32:48.026" v="1461" actId="20577"/>
          <ac:spMkLst>
            <pc:docMk/>
            <pc:sldMk cId="813545271" sldId="316"/>
            <ac:spMk id="4" creationId="{B951880E-2548-03FC-30F1-559F3B67733E}"/>
          </ac:spMkLst>
        </pc:spChg>
      </pc:sldChg>
      <pc:sldChg chg="modSp new">
        <pc:chgData name="Guest User" userId="S::urn:spo:anon#5c1cd7b39cb30a75ca1cea0fb2ba435992d6c6a6b484349a9ca7505025227c67::" providerId="AD" clId="Web-{C50870E9-6EF1-03AB-CB1D-15364C36965A}" dt="2022-05-24T11:47:07.699" v="1551" actId="20577"/>
        <pc:sldMkLst>
          <pc:docMk/>
          <pc:sldMk cId="1986818962" sldId="317"/>
        </pc:sldMkLst>
        <pc:spChg chg="mod">
          <ac:chgData name="Guest User" userId="S::urn:spo:anon#5c1cd7b39cb30a75ca1cea0fb2ba435992d6c6a6b484349a9ca7505025227c67::" providerId="AD" clId="Web-{C50870E9-6EF1-03AB-CB1D-15364C36965A}" dt="2022-05-24T11:34:39.622" v="1482" actId="20577"/>
          <ac:spMkLst>
            <pc:docMk/>
            <pc:sldMk cId="1986818962" sldId="317"/>
            <ac:spMk id="2" creationId="{0087FBAB-EC07-CF2D-1C34-B286203D1DEB}"/>
          </ac:spMkLst>
        </pc:spChg>
        <pc:spChg chg="mod">
          <ac:chgData name="Guest User" userId="S::urn:spo:anon#5c1cd7b39cb30a75ca1cea0fb2ba435992d6c6a6b484349a9ca7505025227c67::" providerId="AD" clId="Web-{C50870E9-6EF1-03AB-CB1D-15364C36965A}" dt="2022-05-24T11:47:07.699" v="1551" actId="20577"/>
          <ac:spMkLst>
            <pc:docMk/>
            <pc:sldMk cId="1986818962" sldId="317"/>
            <ac:spMk id="3" creationId="{F542AE94-456A-179B-63E4-5401D70ED4F9}"/>
          </ac:spMkLst>
        </pc:spChg>
      </pc:sldChg>
    </pc:docChg>
  </pc:docChgLst>
  <pc:docChgLst>
    <pc:chgData name="Ewen Trafford" userId="e520b4bf-a196-48b7-bc10-b1590a457daa" providerId="ADAL" clId="{6A4BFBA4-8D17-430C-B6A0-9A732E895253}"/>
    <pc:docChg chg="undo custSel addSld delSld modSld sldOrd delMainMaster">
      <pc:chgData name="Ewen Trafford" userId="e520b4bf-a196-48b7-bc10-b1590a457daa" providerId="ADAL" clId="{6A4BFBA4-8D17-430C-B6A0-9A732E895253}" dt="2022-08-31T13:09:14.878" v="999"/>
      <pc:docMkLst>
        <pc:docMk/>
      </pc:docMkLst>
      <pc:sldChg chg="modSp mod">
        <pc:chgData name="Ewen Trafford" userId="e520b4bf-a196-48b7-bc10-b1590a457daa" providerId="ADAL" clId="{6A4BFBA4-8D17-430C-B6A0-9A732E895253}" dt="2022-08-31T10:08:06.858" v="365" actId="14100"/>
        <pc:sldMkLst>
          <pc:docMk/>
          <pc:sldMk cId="1366097912" sldId="262"/>
        </pc:sldMkLst>
        <pc:graphicFrameChg chg="mod modGraphic">
          <ac:chgData name="Ewen Trafford" userId="e520b4bf-a196-48b7-bc10-b1590a457daa" providerId="ADAL" clId="{6A4BFBA4-8D17-430C-B6A0-9A732E895253}" dt="2022-08-31T10:08:06.858" v="365" actId="14100"/>
          <ac:graphicFrameMkLst>
            <pc:docMk/>
            <pc:sldMk cId="1366097912" sldId="262"/>
            <ac:graphicFrameMk id="2" creationId="{00000000-0000-0000-0000-000000000000}"/>
          </ac:graphicFrameMkLst>
        </pc:graphicFrameChg>
      </pc:sldChg>
      <pc:sldChg chg="modSp mod">
        <pc:chgData name="Ewen Trafford" userId="e520b4bf-a196-48b7-bc10-b1590a457daa" providerId="ADAL" clId="{6A4BFBA4-8D17-430C-B6A0-9A732E895253}" dt="2022-08-31T09:27:50.863" v="70" actId="20577"/>
        <pc:sldMkLst>
          <pc:docMk/>
          <pc:sldMk cId="3979226011" sldId="308"/>
        </pc:sldMkLst>
        <pc:spChg chg="mod">
          <ac:chgData name="Ewen Trafford" userId="e520b4bf-a196-48b7-bc10-b1590a457daa" providerId="ADAL" clId="{6A4BFBA4-8D17-430C-B6A0-9A732E895253}" dt="2022-08-31T09:27:50.863" v="70" actId="20577"/>
          <ac:spMkLst>
            <pc:docMk/>
            <pc:sldMk cId="3979226011" sldId="308"/>
            <ac:spMk id="4" creationId="{31D1D560-E2D2-4E0C-981E-4F1AB853B238}"/>
          </ac:spMkLst>
        </pc:spChg>
        <pc:picChg chg="mod">
          <ac:chgData name="Ewen Trafford" userId="e520b4bf-a196-48b7-bc10-b1590a457daa" providerId="ADAL" clId="{6A4BFBA4-8D17-430C-B6A0-9A732E895253}" dt="2022-08-31T09:27:37.960" v="49" actId="1076"/>
          <ac:picMkLst>
            <pc:docMk/>
            <pc:sldMk cId="3979226011" sldId="308"/>
            <ac:picMk id="12" creationId="{F023E38D-8A30-85D2-5D09-FA2E9E84A343}"/>
          </ac:picMkLst>
        </pc:picChg>
      </pc:sldChg>
      <pc:sldChg chg="del">
        <pc:chgData name="Ewen Trafford" userId="e520b4bf-a196-48b7-bc10-b1590a457daa" providerId="ADAL" clId="{6A4BFBA4-8D17-430C-B6A0-9A732E895253}" dt="2022-08-31T10:08:21.880" v="366" actId="47"/>
        <pc:sldMkLst>
          <pc:docMk/>
          <pc:sldMk cId="3712525466" sldId="311"/>
        </pc:sldMkLst>
      </pc:sldChg>
      <pc:sldChg chg="modSp mod">
        <pc:chgData name="Ewen Trafford" userId="e520b4bf-a196-48b7-bc10-b1590a457daa" providerId="ADAL" clId="{6A4BFBA4-8D17-430C-B6A0-9A732E895253}" dt="2022-08-31T10:55:08.972" v="905"/>
        <pc:sldMkLst>
          <pc:docMk/>
          <pc:sldMk cId="1627569597" sldId="315"/>
        </pc:sldMkLst>
        <pc:spChg chg="mod">
          <ac:chgData name="Ewen Trafford" userId="e520b4bf-a196-48b7-bc10-b1590a457daa" providerId="ADAL" clId="{6A4BFBA4-8D17-430C-B6A0-9A732E895253}" dt="2022-08-31T10:55:08.972" v="905"/>
          <ac:spMkLst>
            <pc:docMk/>
            <pc:sldMk cId="1627569597" sldId="315"/>
            <ac:spMk id="3" creationId="{78101E67-B0F1-726C-7F13-95384EA7B94E}"/>
          </ac:spMkLst>
        </pc:spChg>
      </pc:sldChg>
      <pc:sldChg chg="modSp mod addCm delCm">
        <pc:chgData name="Ewen Trafford" userId="e520b4bf-a196-48b7-bc10-b1590a457daa" providerId="ADAL" clId="{6A4BFBA4-8D17-430C-B6A0-9A732E895253}" dt="2022-08-31T13:09:14.878" v="999"/>
        <pc:sldMkLst>
          <pc:docMk/>
          <pc:sldMk cId="2450036879" sldId="324"/>
        </pc:sldMkLst>
        <pc:graphicFrameChg chg="mod modGraphic">
          <ac:chgData name="Ewen Trafford" userId="e520b4bf-a196-48b7-bc10-b1590a457daa" providerId="ADAL" clId="{6A4BFBA4-8D17-430C-B6A0-9A732E895253}" dt="2022-08-31T10:56:35.273" v="910" actId="13926"/>
          <ac:graphicFrameMkLst>
            <pc:docMk/>
            <pc:sldMk cId="2450036879" sldId="324"/>
            <ac:graphicFrameMk id="7" creationId="{21663884-8A5D-DD9A-B4F0-E1EED248AA0D}"/>
          </ac:graphicFrameMkLst>
        </pc:graphicFrameChg>
      </pc:sldChg>
      <pc:sldChg chg="modSp mod">
        <pc:chgData name="Ewen Trafford" userId="e520b4bf-a196-48b7-bc10-b1590a457daa" providerId="ADAL" clId="{6A4BFBA4-8D17-430C-B6A0-9A732E895253}" dt="2022-08-31T12:38:40.921" v="984" actId="13926"/>
        <pc:sldMkLst>
          <pc:docMk/>
          <pc:sldMk cId="3098122044" sldId="325"/>
        </pc:sldMkLst>
        <pc:spChg chg="mod">
          <ac:chgData name="Ewen Trafford" userId="e520b4bf-a196-48b7-bc10-b1590a457daa" providerId="ADAL" clId="{6A4BFBA4-8D17-430C-B6A0-9A732E895253}" dt="2022-08-31T12:38:40.921" v="984" actId="13926"/>
          <ac:spMkLst>
            <pc:docMk/>
            <pc:sldMk cId="3098122044" sldId="325"/>
            <ac:spMk id="3" creationId="{2D96CEC0-8122-6BD8-7C35-96AB229E25E3}"/>
          </ac:spMkLst>
        </pc:spChg>
      </pc:sldChg>
      <pc:sldChg chg="modSp mod">
        <pc:chgData name="Ewen Trafford" userId="e520b4bf-a196-48b7-bc10-b1590a457daa" providerId="ADAL" clId="{6A4BFBA4-8D17-430C-B6A0-9A732E895253}" dt="2022-08-31T09:58:40.182" v="311" actId="242"/>
        <pc:sldMkLst>
          <pc:docMk/>
          <pc:sldMk cId="3082513996" sldId="327"/>
        </pc:sldMkLst>
        <pc:graphicFrameChg chg="mod modGraphic">
          <ac:chgData name="Ewen Trafford" userId="e520b4bf-a196-48b7-bc10-b1590a457daa" providerId="ADAL" clId="{6A4BFBA4-8D17-430C-B6A0-9A732E895253}" dt="2022-08-31T09:58:40.182" v="311" actId="242"/>
          <ac:graphicFrameMkLst>
            <pc:docMk/>
            <pc:sldMk cId="3082513996" sldId="327"/>
            <ac:graphicFrameMk id="5" creationId="{9F828356-0935-A29E-A396-94B4CDD02ED6}"/>
          </ac:graphicFrameMkLst>
        </pc:graphicFrameChg>
      </pc:sldChg>
      <pc:sldChg chg="modSp mod">
        <pc:chgData name="Ewen Trafford" userId="e520b4bf-a196-48b7-bc10-b1590a457daa" providerId="ADAL" clId="{6A4BFBA4-8D17-430C-B6A0-9A732E895253}" dt="2022-08-31T09:43:14.490" v="239" actId="1076"/>
        <pc:sldMkLst>
          <pc:docMk/>
          <pc:sldMk cId="1694389355" sldId="328"/>
        </pc:sldMkLst>
        <pc:spChg chg="mod">
          <ac:chgData name="Ewen Trafford" userId="e520b4bf-a196-48b7-bc10-b1590a457daa" providerId="ADAL" clId="{6A4BFBA4-8D17-430C-B6A0-9A732E895253}" dt="2022-08-31T09:43:10.537" v="238" actId="1076"/>
          <ac:spMkLst>
            <pc:docMk/>
            <pc:sldMk cId="1694389355" sldId="328"/>
            <ac:spMk id="3" creationId="{FA65E17C-BE54-644F-576C-8D178C230523}"/>
          </ac:spMkLst>
        </pc:spChg>
        <pc:spChg chg="mod">
          <ac:chgData name="Ewen Trafford" userId="e520b4bf-a196-48b7-bc10-b1590a457daa" providerId="ADAL" clId="{6A4BFBA4-8D17-430C-B6A0-9A732E895253}" dt="2022-08-31T09:43:14.490" v="239" actId="1076"/>
          <ac:spMkLst>
            <pc:docMk/>
            <pc:sldMk cId="1694389355" sldId="328"/>
            <ac:spMk id="5" creationId="{AD809007-5F36-5F93-601E-20FABD8406BF}"/>
          </ac:spMkLst>
        </pc:spChg>
      </pc:sldChg>
      <pc:sldChg chg="addSp delSp modSp mod modAnim">
        <pc:chgData name="Ewen Trafford" userId="e520b4bf-a196-48b7-bc10-b1590a457daa" providerId="ADAL" clId="{6A4BFBA4-8D17-430C-B6A0-9A732E895253}" dt="2022-08-31T10:57:12.050" v="920"/>
        <pc:sldMkLst>
          <pc:docMk/>
          <pc:sldMk cId="32107478" sldId="329"/>
        </pc:sldMkLst>
        <pc:spChg chg="mod">
          <ac:chgData name="Ewen Trafford" userId="e520b4bf-a196-48b7-bc10-b1590a457daa" providerId="ADAL" clId="{6A4BFBA4-8D17-430C-B6A0-9A732E895253}" dt="2022-08-31T10:40:58.498" v="739" actId="14100"/>
          <ac:spMkLst>
            <pc:docMk/>
            <pc:sldMk cId="32107478" sldId="329"/>
            <ac:spMk id="3" creationId="{871FADD7-5CFD-68C9-851C-B6F4AD15AF0A}"/>
          </ac:spMkLst>
        </pc:spChg>
        <pc:spChg chg="del mod">
          <ac:chgData name="Ewen Trafford" userId="e520b4bf-a196-48b7-bc10-b1590a457daa" providerId="ADAL" clId="{6A4BFBA4-8D17-430C-B6A0-9A732E895253}" dt="2022-08-31T10:41:00.344" v="740" actId="478"/>
          <ac:spMkLst>
            <pc:docMk/>
            <pc:sldMk cId="32107478" sldId="329"/>
            <ac:spMk id="5" creationId="{B872A36B-EF9B-97EC-52D1-8DBA752A4620}"/>
          </ac:spMkLst>
        </pc:spChg>
        <pc:spChg chg="add mod">
          <ac:chgData name="Ewen Trafford" userId="e520b4bf-a196-48b7-bc10-b1590a457daa" providerId="ADAL" clId="{6A4BFBA4-8D17-430C-B6A0-9A732E895253}" dt="2022-08-31T10:57:12.050" v="920"/>
          <ac:spMkLst>
            <pc:docMk/>
            <pc:sldMk cId="32107478" sldId="329"/>
            <ac:spMk id="7" creationId="{C54EA6D6-97B9-6495-2A1D-68B5DAA3B462}"/>
          </ac:spMkLst>
        </pc:spChg>
        <pc:picChg chg="add mod">
          <ac:chgData name="Ewen Trafford" userId="e520b4bf-a196-48b7-bc10-b1590a457daa" providerId="ADAL" clId="{6A4BFBA4-8D17-430C-B6A0-9A732E895253}" dt="2022-08-31T10:57:02.549" v="916"/>
          <ac:picMkLst>
            <pc:docMk/>
            <pc:sldMk cId="32107478" sldId="329"/>
            <ac:picMk id="4" creationId="{509F99C5-5DDF-D37F-5706-C6D793C24C5C}"/>
          </ac:picMkLst>
        </pc:picChg>
      </pc:sldChg>
      <pc:sldChg chg="addSp delSp modSp mod delAnim addCm delCm">
        <pc:chgData name="Ewen Trafford" userId="e520b4bf-a196-48b7-bc10-b1590a457daa" providerId="ADAL" clId="{6A4BFBA4-8D17-430C-B6A0-9A732E895253}" dt="2022-08-31T10:16:43.761" v="567"/>
        <pc:sldMkLst>
          <pc:docMk/>
          <pc:sldMk cId="3962127519" sldId="332"/>
        </pc:sldMkLst>
        <pc:spChg chg="add mod">
          <ac:chgData name="Ewen Trafford" userId="e520b4bf-a196-48b7-bc10-b1590a457daa" providerId="ADAL" clId="{6A4BFBA4-8D17-430C-B6A0-9A732E895253}" dt="2022-08-31T10:16:39.756" v="566" actId="1076"/>
          <ac:spMkLst>
            <pc:docMk/>
            <pc:sldMk cId="3962127519" sldId="332"/>
            <ac:spMk id="15" creationId="{23C3E03F-5412-A87D-9B76-8653B5450D81}"/>
          </ac:spMkLst>
        </pc:spChg>
        <pc:spChg chg="add mod">
          <ac:chgData name="Ewen Trafford" userId="e520b4bf-a196-48b7-bc10-b1590a457daa" providerId="ADAL" clId="{6A4BFBA4-8D17-430C-B6A0-9A732E895253}" dt="2022-08-31T10:16:37.555" v="565" actId="1076"/>
          <ac:spMkLst>
            <pc:docMk/>
            <pc:sldMk cId="3962127519" sldId="332"/>
            <ac:spMk id="17" creationId="{C769295A-A071-8C1F-2D27-C197D02E3F97}"/>
          </ac:spMkLst>
        </pc:spChg>
        <pc:spChg chg="add mod">
          <ac:chgData name="Ewen Trafford" userId="e520b4bf-a196-48b7-bc10-b1590a457daa" providerId="ADAL" clId="{6A4BFBA4-8D17-430C-B6A0-9A732E895253}" dt="2022-08-31T10:16:16.465" v="559" actId="1076"/>
          <ac:spMkLst>
            <pc:docMk/>
            <pc:sldMk cId="3962127519" sldId="332"/>
            <ac:spMk id="19" creationId="{A9356091-5F1E-57C4-67C9-FA38B91C9720}"/>
          </ac:spMkLst>
        </pc:spChg>
        <pc:spChg chg="add mod">
          <ac:chgData name="Ewen Trafford" userId="e520b4bf-a196-48b7-bc10-b1590a457daa" providerId="ADAL" clId="{6A4BFBA4-8D17-430C-B6A0-9A732E895253}" dt="2022-08-31T10:16:33.666" v="564" actId="1076"/>
          <ac:spMkLst>
            <pc:docMk/>
            <pc:sldMk cId="3962127519" sldId="332"/>
            <ac:spMk id="21" creationId="{2DE525B8-A033-AF34-6487-09B1AFBF7621}"/>
          </ac:spMkLst>
        </pc:spChg>
        <pc:grpChg chg="add mod">
          <ac:chgData name="Ewen Trafford" userId="e520b4bf-a196-48b7-bc10-b1590a457daa" providerId="ADAL" clId="{6A4BFBA4-8D17-430C-B6A0-9A732E895253}" dt="2022-08-31T10:15:32.226" v="548" actId="164"/>
          <ac:grpSpMkLst>
            <pc:docMk/>
            <pc:sldMk cId="3962127519" sldId="332"/>
            <ac:grpSpMk id="22" creationId="{54EEF7FA-9C8D-56CC-9B61-66EB2232F565}"/>
          </ac:grpSpMkLst>
        </pc:grpChg>
        <pc:grpChg chg="add mod">
          <ac:chgData name="Ewen Trafford" userId="e520b4bf-a196-48b7-bc10-b1590a457daa" providerId="ADAL" clId="{6A4BFBA4-8D17-430C-B6A0-9A732E895253}" dt="2022-08-31T10:16:29.645" v="563" actId="1076"/>
          <ac:grpSpMkLst>
            <pc:docMk/>
            <pc:sldMk cId="3962127519" sldId="332"/>
            <ac:grpSpMk id="23" creationId="{26905D36-B61F-8DAC-EF6B-FED51270602C}"/>
          </ac:grpSpMkLst>
        </pc:grpChg>
        <pc:picChg chg="add mod modCrop">
          <ac:chgData name="Ewen Trafford" userId="e520b4bf-a196-48b7-bc10-b1590a457daa" providerId="ADAL" clId="{6A4BFBA4-8D17-430C-B6A0-9A732E895253}" dt="2022-08-31T10:16:16.465" v="559" actId="1076"/>
          <ac:picMkLst>
            <pc:docMk/>
            <pc:sldMk cId="3962127519" sldId="332"/>
            <ac:picMk id="4" creationId="{5E774302-3780-14B6-93C7-D88668CCF7DA}"/>
          </ac:picMkLst>
        </pc:picChg>
        <pc:picChg chg="add mod">
          <ac:chgData name="Ewen Trafford" userId="e520b4bf-a196-48b7-bc10-b1590a457daa" providerId="ADAL" clId="{6A4BFBA4-8D17-430C-B6A0-9A732E895253}" dt="2022-08-31T10:15:35.290" v="549" actId="164"/>
          <ac:picMkLst>
            <pc:docMk/>
            <pc:sldMk cId="3962127519" sldId="332"/>
            <ac:picMk id="6" creationId="{D6AECAEC-5FEA-B3E6-6544-508384182703}"/>
          </ac:picMkLst>
        </pc:picChg>
        <pc:picChg chg="del mod">
          <ac:chgData name="Ewen Trafford" userId="e520b4bf-a196-48b7-bc10-b1590a457daa" providerId="ADAL" clId="{6A4BFBA4-8D17-430C-B6A0-9A732E895253}" dt="2022-08-31T10:08:30.324" v="368" actId="478"/>
          <ac:picMkLst>
            <pc:docMk/>
            <pc:sldMk cId="3962127519" sldId="332"/>
            <ac:picMk id="8" creationId="{B58B13FB-A5DC-5C86-9349-C940AB2E3F66}"/>
          </ac:picMkLst>
        </pc:picChg>
        <pc:picChg chg="add mod">
          <ac:chgData name="Ewen Trafford" userId="e520b4bf-a196-48b7-bc10-b1590a457daa" providerId="ADAL" clId="{6A4BFBA4-8D17-430C-B6A0-9A732E895253}" dt="2022-08-31T10:15:32.226" v="548" actId="164"/>
          <ac:picMkLst>
            <pc:docMk/>
            <pc:sldMk cId="3962127519" sldId="332"/>
            <ac:picMk id="9" creationId="{87619553-6D0F-3759-1DFC-091787D04BAD}"/>
          </ac:picMkLst>
        </pc:picChg>
        <pc:picChg chg="del mod">
          <ac:chgData name="Ewen Trafford" userId="e520b4bf-a196-48b7-bc10-b1590a457daa" providerId="ADAL" clId="{6A4BFBA4-8D17-430C-B6A0-9A732E895253}" dt="2022-08-31T10:09:05.424" v="384" actId="478"/>
          <ac:picMkLst>
            <pc:docMk/>
            <pc:sldMk cId="3962127519" sldId="332"/>
            <ac:picMk id="10" creationId="{02DD645E-A014-97E1-9CEF-FBE2876FD41A}"/>
          </ac:picMkLst>
        </pc:picChg>
        <pc:picChg chg="del mod">
          <ac:chgData name="Ewen Trafford" userId="e520b4bf-a196-48b7-bc10-b1590a457daa" providerId="ADAL" clId="{6A4BFBA4-8D17-430C-B6A0-9A732E895253}" dt="2022-08-31T10:08:30.764" v="369" actId="478"/>
          <ac:picMkLst>
            <pc:docMk/>
            <pc:sldMk cId="3962127519" sldId="332"/>
            <ac:picMk id="12" creationId="{ECD259DA-C0DB-8939-7BAD-8B94693EEB31}"/>
          </ac:picMkLst>
        </pc:picChg>
        <pc:picChg chg="add mod modCrop">
          <ac:chgData name="Ewen Trafford" userId="e520b4bf-a196-48b7-bc10-b1590a457daa" providerId="ADAL" clId="{6A4BFBA4-8D17-430C-B6A0-9A732E895253}" dt="2022-08-31T10:16:33.666" v="564" actId="1076"/>
          <ac:picMkLst>
            <pc:docMk/>
            <pc:sldMk cId="3962127519" sldId="332"/>
            <ac:picMk id="13" creationId="{789212F0-B6E5-17E9-6FF5-A98590281B81}"/>
          </ac:picMkLst>
        </pc:picChg>
        <pc:picChg chg="del mod">
          <ac:chgData name="Ewen Trafford" userId="e520b4bf-a196-48b7-bc10-b1590a457daa" providerId="ADAL" clId="{6A4BFBA4-8D17-430C-B6A0-9A732E895253}" dt="2022-08-31T10:08:29.856" v="367" actId="478"/>
          <ac:picMkLst>
            <pc:docMk/>
            <pc:sldMk cId="3962127519" sldId="332"/>
            <ac:picMk id="14" creationId="{7DC94F05-DA5D-9B32-87F9-AAC89D58BB6C}"/>
          </ac:picMkLst>
        </pc:picChg>
      </pc:sldChg>
      <pc:sldChg chg="modSp mod">
        <pc:chgData name="Ewen Trafford" userId="e520b4bf-a196-48b7-bc10-b1590a457daa" providerId="ADAL" clId="{6A4BFBA4-8D17-430C-B6A0-9A732E895253}" dt="2022-08-31T12:39:19.918" v="993" actId="20577"/>
        <pc:sldMkLst>
          <pc:docMk/>
          <pc:sldMk cId="1252360453" sldId="335"/>
        </pc:sldMkLst>
        <pc:spChg chg="mod">
          <ac:chgData name="Ewen Trafford" userId="e520b4bf-a196-48b7-bc10-b1590a457daa" providerId="ADAL" clId="{6A4BFBA4-8D17-430C-B6A0-9A732E895253}" dt="2022-08-31T12:39:19.918" v="993" actId="20577"/>
          <ac:spMkLst>
            <pc:docMk/>
            <pc:sldMk cId="1252360453" sldId="335"/>
            <ac:spMk id="3" creationId="{00000000-0000-0000-0000-000000000000}"/>
          </ac:spMkLst>
        </pc:spChg>
      </pc:sldChg>
      <pc:sldChg chg="modSp mod">
        <pc:chgData name="Ewen Trafford" userId="e520b4bf-a196-48b7-bc10-b1590a457daa" providerId="ADAL" clId="{6A4BFBA4-8D17-430C-B6A0-9A732E895253}" dt="2022-08-31T12:39:46.321" v="997" actId="20577"/>
        <pc:sldMkLst>
          <pc:docMk/>
          <pc:sldMk cId="951684336" sldId="338"/>
        </pc:sldMkLst>
        <pc:spChg chg="mod">
          <ac:chgData name="Ewen Trafford" userId="e520b4bf-a196-48b7-bc10-b1590a457daa" providerId="ADAL" clId="{6A4BFBA4-8D17-430C-B6A0-9A732E895253}" dt="2022-08-31T12:39:46.321" v="997" actId="20577"/>
          <ac:spMkLst>
            <pc:docMk/>
            <pc:sldMk cId="951684336" sldId="338"/>
            <ac:spMk id="3" creationId="{00000000-0000-0000-0000-000000000000}"/>
          </ac:spMkLst>
        </pc:spChg>
      </pc:sldChg>
      <pc:sldChg chg="modAnim">
        <pc:chgData name="Ewen Trafford" userId="e520b4bf-a196-48b7-bc10-b1590a457daa" providerId="ADAL" clId="{6A4BFBA4-8D17-430C-B6A0-9A732E895253}" dt="2022-08-31T09:29:11.292" v="138"/>
        <pc:sldMkLst>
          <pc:docMk/>
          <pc:sldMk cId="169054692" sldId="342"/>
        </pc:sldMkLst>
      </pc:sldChg>
      <pc:sldChg chg="modSp mod modTransition">
        <pc:chgData name="Ewen Trafford" userId="e520b4bf-a196-48b7-bc10-b1590a457daa" providerId="ADAL" clId="{6A4BFBA4-8D17-430C-B6A0-9A732E895253}" dt="2022-08-31T09:34:29.030" v="139" actId="20577"/>
        <pc:sldMkLst>
          <pc:docMk/>
          <pc:sldMk cId="3443495828" sldId="343"/>
        </pc:sldMkLst>
        <pc:spChg chg="mod">
          <ac:chgData name="Ewen Trafford" userId="e520b4bf-a196-48b7-bc10-b1590a457daa" providerId="ADAL" clId="{6A4BFBA4-8D17-430C-B6A0-9A732E895253}" dt="2022-08-31T09:34:29.030" v="139" actId="20577"/>
          <ac:spMkLst>
            <pc:docMk/>
            <pc:sldMk cId="3443495828" sldId="343"/>
            <ac:spMk id="12" creationId="{0F9E64A6-4195-779B-2153-F3181105B2EB}"/>
          </ac:spMkLst>
        </pc:spChg>
      </pc:sldChg>
      <pc:sldChg chg="modSp mod">
        <pc:chgData name="Ewen Trafford" userId="e520b4bf-a196-48b7-bc10-b1590a457daa" providerId="ADAL" clId="{6A4BFBA4-8D17-430C-B6A0-9A732E895253}" dt="2022-08-31T10:04:09.077" v="314" actId="207"/>
        <pc:sldMkLst>
          <pc:docMk/>
          <pc:sldMk cId="4070661413" sldId="344"/>
        </pc:sldMkLst>
        <pc:graphicFrameChg chg="modGraphic">
          <ac:chgData name="Ewen Trafford" userId="e520b4bf-a196-48b7-bc10-b1590a457daa" providerId="ADAL" clId="{6A4BFBA4-8D17-430C-B6A0-9A732E895253}" dt="2022-08-31T10:04:09.077" v="314" actId="207"/>
          <ac:graphicFrameMkLst>
            <pc:docMk/>
            <pc:sldMk cId="4070661413" sldId="344"/>
            <ac:graphicFrameMk id="3" creationId="{62EBB80B-93BF-841F-D5D7-7D165E3BCA49}"/>
          </ac:graphicFrameMkLst>
        </pc:graphicFrameChg>
      </pc:sldChg>
      <pc:sldChg chg="modSp mod ord">
        <pc:chgData name="Ewen Trafford" userId="e520b4bf-a196-48b7-bc10-b1590a457daa" providerId="ADAL" clId="{6A4BFBA4-8D17-430C-B6A0-9A732E895253}" dt="2022-08-24T09:35:17.517" v="9"/>
        <pc:sldMkLst>
          <pc:docMk/>
          <pc:sldMk cId="1132802391" sldId="345"/>
        </pc:sldMkLst>
        <pc:spChg chg="mod">
          <ac:chgData name="Ewen Trafford" userId="e520b4bf-a196-48b7-bc10-b1590a457daa" providerId="ADAL" clId="{6A4BFBA4-8D17-430C-B6A0-9A732E895253}" dt="2022-08-24T09:35:07.306" v="7" actId="20577"/>
          <ac:spMkLst>
            <pc:docMk/>
            <pc:sldMk cId="1132802391" sldId="345"/>
            <ac:spMk id="2" creationId="{8549F38A-2811-8A0A-0903-F90C6CA9F351}"/>
          </ac:spMkLst>
        </pc:spChg>
      </pc:sldChg>
      <pc:sldChg chg="addSp delSp modSp mod addCm delCm">
        <pc:chgData name="Ewen Trafford" userId="e520b4bf-a196-48b7-bc10-b1590a457daa" providerId="ADAL" clId="{6A4BFBA4-8D17-430C-B6A0-9A732E895253}" dt="2022-08-31T13:09:11.015" v="998"/>
        <pc:sldMkLst>
          <pc:docMk/>
          <pc:sldMk cId="1651944568" sldId="346"/>
        </pc:sldMkLst>
        <pc:spChg chg="mod">
          <ac:chgData name="Ewen Trafford" userId="e520b4bf-a196-48b7-bc10-b1590a457daa" providerId="ADAL" clId="{6A4BFBA4-8D17-430C-B6A0-9A732E895253}" dt="2022-08-31T10:19:40.960" v="576" actId="20577"/>
          <ac:spMkLst>
            <pc:docMk/>
            <pc:sldMk cId="1651944568" sldId="346"/>
            <ac:spMk id="4" creationId="{5C4C039F-B51A-4044-4589-A13089988B6D}"/>
          </ac:spMkLst>
        </pc:spChg>
        <pc:picChg chg="del mod">
          <ac:chgData name="Ewen Trafford" userId="e520b4bf-a196-48b7-bc10-b1590a457daa" providerId="ADAL" clId="{6A4BFBA4-8D17-430C-B6A0-9A732E895253}" dt="2022-08-31T10:16:48.188" v="569" actId="478"/>
          <ac:picMkLst>
            <pc:docMk/>
            <pc:sldMk cId="1651944568" sldId="346"/>
            <ac:picMk id="5" creationId="{06B22079-854D-459B-9E57-C78AE0C7919E}"/>
          </ac:picMkLst>
        </pc:picChg>
        <pc:picChg chg="add mod modCrop">
          <ac:chgData name="Ewen Trafford" userId="e520b4bf-a196-48b7-bc10-b1590a457daa" providerId="ADAL" clId="{6A4BFBA4-8D17-430C-B6A0-9A732E895253}" dt="2022-08-31T10:22:05.037" v="585" actId="1076"/>
          <ac:picMkLst>
            <pc:docMk/>
            <pc:sldMk cId="1651944568" sldId="346"/>
            <ac:picMk id="7" creationId="{6E1ED763-71A0-02CE-16F8-7677AE0668B1}"/>
          </ac:picMkLst>
        </pc:picChg>
      </pc:sldChg>
      <pc:sldChg chg="addSp delSp modSp mod modAnim addCm delCm modCm">
        <pc:chgData name="Ewen Trafford" userId="e520b4bf-a196-48b7-bc10-b1590a457daa" providerId="ADAL" clId="{6A4BFBA4-8D17-430C-B6A0-9A732E895253}" dt="2022-08-31T10:56:52.305" v="911" actId="1076"/>
        <pc:sldMkLst>
          <pc:docMk/>
          <pc:sldMk cId="3879642264" sldId="347"/>
        </pc:sldMkLst>
        <pc:spChg chg="mod">
          <ac:chgData name="Ewen Trafford" userId="e520b4bf-a196-48b7-bc10-b1590a457daa" providerId="ADAL" clId="{6A4BFBA4-8D17-430C-B6A0-9A732E895253}" dt="2022-08-31T10:41:19.357" v="747" actId="1076"/>
          <ac:spMkLst>
            <pc:docMk/>
            <pc:sldMk cId="3879642264" sldId="347"/>
            <ac:spMk id="3" creationId="{871FADD7-5CFD-68C9-851C-B6F4AD15AF0A}"/>
          </ac:spMkLst>
        </pc:spChg>
        <pc:spChg chg="del mod">
          <ac:chgData name="Ewen Trafford" userId="e520b4bf-a196-48b7-bc10-b1590a457daa" providerId="ADAL" clId="{6A4BFBA4-8D17-430C-B6A0-9A732E895253}" dt="2022-08-31T10:40:17.541" v="735" actId="478"/>
          <ac:spMkLst>
            <pc:docMk/>
            <pc:sldMk cId="3879642264" sldId="347"/>
            <ac:spMk id="5" creationId="{B872A36B-EF9B-97EC-52D1-8DBA752A4620}"/>
          </ac:spMkLst>
        </pc:spChg>
        <pc:spChg chg="add mod">
          <ac:chgData name="Ewen Trafford" userId="e520b4bf-a196-48b7-bc10-b1590a457daa" providerId="ADAL" clId="{6A4BFBA4-8D17-430C-B6A0-9A732E895253}" dt="2022-08-31T10:56:52.305" v="911" actId="1076"/>
          <ac:spMkLst>
            <pc:docMk/>
            <pc:sldMk cId="3879642264" sldId="347"/>
            <ac:spMk id="6" creationId="{C4A04CA8-A4D4-0F95-7831-02F06A60D741}"/>
          </ac:spMkLst>
        </pc:spChg>
        <pc:picChg chg="add mod">
          <ac:chgData name="Ewen Trafford" userId="e520b4bf-a196-48b7-bc10-b1590a457daa" providerId="ADAL" clId="{6A4BFBA4-8D17-430C-B6A0-9A732E895253}" dt="2022-08-31T10:56:52.305" v="911" actId="1076"/>
          <ac:picMkLst>
            <pc:docMk/>
            <pc:sldMk cId="3879642264" sldId="347"/>
            <ac:picMk id="4" creationId="{4E1C34A3-701C-01B2-6B0A-73BC1024E50F}"/>
          </ac:picMkLst>
        </pc:picChg>
      </pc:sldChg>
      <pc:sldChg chg="delSp modSp del mod">
        <pc:chgData name="Ewen Trafford" userId="e520b4bf-a196-48b7-bc10-b1590a457daa" providerId="ADAL" clId="{6A4BFBA4-8D17-430C-B6A0-9A732E895253}" dt="2022-08-31T10:22:52.922" v="602" actId="47"/>
        <pc:sldMkLst>
          <pc:docMk/>
          <pc:sldMk cId="3798013963" sldId="348"/>
        </pc:sldMkLst>
        <pc:spChg chg="mod">
          <ac:chgData name="Ewen Trafford" userId="e520b4bf-a196-48b7-bc10-b1590a457daa" providerId="ADAL" clId="{6A4BFBA4-8D17-430C-B6A0-9A732E895253}" dt="2022-08-31T10:22:31.688" v="598" actId="1076"/>
          <ac:spMkLst>
            <pc:docMk/>
            <pc:sldMk cId="3798013963" sldId="348"/>
            <ac:spMk id="12" creationId="{46A91958-03F6-30BB-9BB9-00776BB05BCA}"/>
          </ac:spMkLst>
        </pc:spChg>
        <pc:spChg chg="del mod">
          <ac:chgData name="Ewen Trafford" userId="e520b4bf-a196-48b7-bc10-b1590a457daa" providerId="ADAL" clId="{6A4BFBA4-8D17-430C-B6A0-9A732E895253}" dt="2022-08-31T10:22:22.393" v="592" actId="478"/>
          <ac:spMkLst>
            <pc:docMk/>
            <pc:sldMk cId="3798013963" sldId="348"/>
            <ac:spMk id="13" creationId="{2FD513E3-44E5-DD63-56A8-C3E954A6F01D}"/>
          </ac:spMkLst>
        </pc:spChg>
        <pc:spChg chg="mod">
          <ac:chgData name="Ewen Trafford" userId="e520b4bf-a196-48b7-bc10-b1590a457daa" providerId="ADAL" clId="{6A4BFBA4-8D17-430C-B6A0-9A732E895253}" dt="2022-08-31T10:22:34.219" v="599" actId="1076"/>
          <ac:spMkLst>
            <pc:docMk/>
            <pc:sldMk cId="3798013963" sldId="348"/>
            <ac:spMk id="14" creationId="{62799BE1-D320-5308-4B0C-EBE907E7B17D}"/>
          </ac:spMkLst>
        </pc:spChg>
        <pc:spChg chg="mod">
          <ac:chgData name="Ewen Trafford" userId="e520b4bf-a196-48b7-bc10-b1590a457daa" providerId="ADAL" clId="{6A4BFBA4-8D17-430C-B6A0-9A732E895253}" dt="2022-08-31T10:22:31.688" v="598" actId="1076"/>
          <ac:spMkLst>
            <pc:docMk/>
            <pc:sldMk cId="3798013963" sldId="348"/>
            <ac:spMk id="16" creationId="{E5767B37-168E-539C-918A-2F7F6EEF5D99}"/>
          </ac:spMkLst>
        </pc:spChg>
        <pc:spChg chg="mod">
          <ac:chgData name="Ewen Trafford" userId="e520b4bf-a196-48b7-bc10-b1590a457daa" providerId="ADAL" clId="{6A4BFBA4-8D17-430C-B6A0-9A732E895253}" dt="2022-08-31T10:22:31.688" v="598" actId="1076"/>
          <ac:spMkLst>
            <pc:docMk/>
            <pc:sldMk cId="3798013963" sldId="348"/>
            <ac:spMk id="17" creationId="{A1EACF76-BC87-280A-5B6E-93458BA142BD}"/>
          </ac:spMkLst>
        </pc:spChg>
        <pc:spChg chg="del">
          <ac:chgData name="Ewen Trafford" userId="e520b4bf-a196-48b7-bc10-b1590a457daa" providerId="ADAL" clId="{6A4BFBA4-8D17-430C-B6A0-9A732E895253}" dt="2022-08-31T10:22:25.888" v="596" actId="478"/>
          <ac:spMkLst>
            <pc:docMk/>
            <pc:sldMk cId="3798013963" sldId="348"/>
            <ac:spMk id="19" creationId="{A1668B38-A7FF-9ECE-5342-64AD83E89DD8}"/>
          </ac:spMkLst>
        </pc:spChg>
        <pc:spChg chg="del">
          <ac:chgData name="Ewen Trafford" userId="e520b4bf-a196-48b7-bc10-b1590a457daa" providerId="ADAL" clId="{6A4BFBA4-8D17-430C-B6A0-9A732E895253}" dt="2022-08-31T10:22:24.752" v="595" actId="478"/>
          <ac:spMkLst>
            <pc:docMk/>
            <pc:sldMk cId="3798013963" sldId="348"/>
            <ac:spMk id="20" creationId="{6D76C746-6B0A-067F-2F2A-7665691B1027}"/>
          </ac:spMkLst>
        </pc:spChg>
        <pc:spChg chg="del mod ord">
          <ac:chgData name="Ewen Trafford" userId="e520b4bf-a196-48b7-bc10-b1590a457daa" providerId="ADAL" clId="{6A4BFBA4-8D17-430C-B6A0-9A732E895253}" dt="2022-08-31T10:22:18.165" v="587" actId="478"/>
          <ac:spMkLst>
            <pc:docMk/>
            <pc:sldMk cId="3798013963" sldId="348"/>
            <ac:spMk id="21" creationId="{E1D2A77C-6F66-6D6A-E1DB-DCE23B3C7709}"/>
          </ac:spMkLst>
        </pc:spChg>
        <pc:spChg chg="del">
          <ac:chgData name="Ewen Trafford" userId="e520b4bf-a196-48b7-bc10-b1590a457daa" providerId="ADAL" clId="{6A4BFBA4-8D17-430C-B6A0-9A732E895253}" dt="2022-08-31T10:22:20.277" v="590" actId="478"/>
          <ac:spMkLst>
            <pc:docMk/>
            <pc:sldMk cId="3798013963" sldId="348"/>
            <ac:spMk id="23" creationId="{9CD76635-8DCC-23FC-1A4E-947AC42C3246}"/>
          </ac:spMkLst>
        </pc:spChg>
        <pc:spChg chg="del mod">
          <ac:chgData name="Ewen Trafford" userId="e520b4bf-a196-48b7-bc10-b1590a457daa" providerId="ADAL" clId="{6A4BFBA4-8D17-430C-B6A0-9A732E895253}" dt="2022-08-31T10:22:23.418" v="594" actId="478"/>
          <ac:spMkLst>
            <pc:docMk/>
            <pc:sldMk cId="3798013963" sldId="348"/>
            <ac:spMk id="24" creationId="{EEF9A08C-FA9A-3A5F-823C-E22DC3C0770B}"/>
          </ac:spMkLst>
        </pc:spChg>
        <pc:picChg chg="mod">
          <ac:chgData name="Ewen Trafford" userId="e520b4bf-a196-48b7-bc10-b1590a457daa" providerId="ADAL" clId="{6A4BFBA4-8D17-430C-B6A0-9A732E895253}" dt="2022-08-31T10:22:31.688" v="598" actId="1076"/>
          <ac:picMkLst>
            <pc:docMk/>
            <pc:sldMk cId="3798013963" sldId="348"/>
            <ac:picMk id="15" creationId="{9B96EE78-81AF-CF96-1788-DB409AA9C0D7}"/>
          </ac:picMkLst>
        </pc:picChg>
        <pc:picChg chg="del">
          <ac:chgData name="Ewen Trafford" userId="e520b4bf-a196-48b7-bc10-b1590a457daa" providerId="ADAL" clId="{6A4BFBA4-8D17-430C-B6A0-9A732E895253}" dt="2022-08-31T10:22:26.429" v="597" actId="478"/>
          <ac:picMkLst>
            <pc:docMk/>
            <pc:sldMk cId="3798013963" sldId="348"/>
            <ac:picMk id="18" creationId="{04D7E0B0-4694-C53E-19E0-CB422B1B760E}"/>
          </ac:picMkLst>
        </pc:picChg>
        <pc:picChg chg="del">
          <ac:chgData name="Ewen Trafford" userId="e520b4bf-a196-48b7-bc10-b1590a457daa" providerId="ADAL" clId="{6A4BFBA4-8D17-430C-B6A0-9A732E895253}" dt="2022-08-31T10:22:18.768" v="588" actId="478"/>
          <ac:picMkLst>
            <pc:docMk/>
            <pc:sldMk cId="3798013963" sldId="348"/>
            <ac:picMk id="22" creationId="{538E2572-6694-E3DB-3533-FEB410F5AAB2}"/>
          </ac:picMkLst>
        </pc:picChg>
      </pc:sldChg>
      <pc:sldChg chg="modSp mod">
        <pc:chgData name="Ewen Trafford" userId="e520b4bf-a196-48b7-bc10-b1590a457daa" providerId="ADAL" clId="{6A4BFBA4-8D17-430C-B6A0-9A732E895253}" dt="2022-08-31T10:38:39.925" v="729" actId="20577"/>
        <pc:sldMkLst>
          <pc:docMk/>
          <pc:sldMk cId="3682107450" sldId="349"/>
        </pc:sldMkLst>
        <pc:graphicFrameChg chg="mod modGraphic">
          <ac:chgData name="Ewen Trafford" userId="e520b4bf-a196-48b7-bc10-b1590a457daa" providerId="ADAL" clId="{6A4BFBA4-8D17-430C-B6A0-9A732E895253}" dt="2022-08-31T10:38:39.925" v="729" actId="20577"/>
          <ac:graphicFrameMkLst>
            <pc:docMk/>
            <pc:sldMk cId="3682107450" sldId="349"/>
            <ac:graphicFrameMk id="7" creationId="{521D8A7A-2E41-B54E-59F0-EA5CED3BFA10}"/>
          </ac:graphicFrameMkLst>
        </pc:graphicFrameChg>
      </pc:sldChg>
      <pc:sldChg chg="modSp add mod">
        <pc:chgData name="Ewen Trafford" userId="e520b4bf-a196-48b7-bc10-b1590a457daa" providerId="ADAL" clId="{6A4BFBA4-8D17-430C-B6A0-9A732E895253}" dt="2022-08-31T10:55:08.972" v="905"/>
        <pc:sldMkLst>
          <pc:docMk/>
          <pc:sldMk cId="987409471" sldId="350"/>
        </pc:sldMkLst>
        <pc:graphicFrameChg chg="mod modGraphic">
          <ac:chgData name="Ewen Trafford" userId="e520b4bf-a196-48b7-bc10-b1590a457daa" providerId="ADAL" clId="{6A4BFBA4-8D17-430C-B6A0-9A732E895253}" dt="2022-08-31T10:55:08.972" v="905"/>
          <ac:graphicFrameMkLst>
            <pc:docMk/>
            <pc:sldMk cId="987409471" sldId="350"/>
            <ac:graphicFrameMk id="2" creationId="{00000000-0000-0000-0000-000000000000}"/>
          </ac:graphicFrameMkLst>
        </pc:graphicFrameChg>
      </pc:sldChg>
      <pc:sldChg chg="delSp add del">
        <pc:chgData name="Ewen Trafford" userId="e520b4bf-a196-48b7-bc10-b1590a457daa" providerId="ADAL" clId="{6A4BFBA4-8D17-430C-B6A0-9A732E895253}" dt="2022-08-31T10:23:06.069" v="606" actId="47"/>
        <pc:sldMkLst>
          <pc:docMk/>
          <pc:sldMk cId="2244466337" sldId="351"/>
        </pc:sldMkLst>
        <pc:spChg chg="del">
          <ac:chgData name="Ewen Trafford" userId="e520b4bf-a196-48b7-bc10-b1590a457daa" providerId="ADAL" clId="{6A4BFBA4-8D17-430C-B6A0-9A732E895253}" dt="2022-08-31T10:23:02.636" v="604" actId="21"/>
          <ac:spMkLst>
            <pc:docMk/>
            <pc:sldMk cId="2244466337" sldId="351"/>
            <ac:spMk id="13" creationId="{2FD513E3-44E5-DD63-56A8-C3E954A6F01D}"/>
          </ac:spMkLst>
        </pc:spChg>
        <pc:spChg chg="del">
          <ac:chgData name="Ewen Trafford" userId="e520b4bf-a196-48b7-bc10-b1590a457daa" providerId="ADAL" clId="{6A4BFBA4-8D17-430C-B6A0-9A732E895253}" dt="2022-08-31T10:23:02.636" v="604" actId="21"/>
          <ac:spMkLst>
            <pc:docMk/>
            <pc:sldMk cId="2244466337" sldId="351"/>
            <ac:spMk id="19" creationId="{A1668B38-A7FF-9ECE-5342-64AD83E89DD8}"/>
          </ac:spMkLst>
        </pc:spChg>
        <pc:spChg chg="del">
          <ac:chgData name="Ewen Trafford" userId="e520b4bf-a196-48b7-bc10-b1590a457daa" providerId="ADAL" clId="{6A4BFBA4-8D17-430C-B6A0-9A732E895253}" dt="2022-08-31T10:23:02.636" v="604" actId="21"/>
          <ac:spMkLst>
            <pc:docMk/>
            <pc:sldMk cId="2244466337" sldId="351"/>
            <ac:spMk id="20" creationId="{6D76C746-6B0A-067F-2F2A-7665691B1027}"/>
          </ac:spMkLst>
        </pc:spChg>
        <pc:spChg chg="del">
          <ac:chgData name="Ewen Trafford" userId="e520b4bf-a196-48b7-bc10-b1590a457daa" providerId="ADAL" clId="{6A4BFBA4-8D17-430C-B6A0-9A732E895253}" dt="2022-08-31T10:23:02.636" v="604" actId="21"/>
          <ac:spMkLst>
            <pc:docMk/>
            <pc:sldMk cId="2244466337" sldId="351"/>
            <ac:spMk id="21" creationId="{E1D2A77C-6F66-6D6A-E1DB-DCE23B3C7709}"/>
          </ac:spMkLst>
        </pc:spChg>
        <pc:spChg chg="del">
          <ac:chgData name="Ewen Trafford" userId="e520b4bf-a196-48b7-bc10-b1590a457daa" providerId="ADAL" clId="{6A4BFBA4-8D17-430C-B6A0-9A732E895253}" dt="2022-08-31T10:23:02.636" v="604" actId="21"/>
          <ac:spMkLst>
            <pc:docMk/>
            <pc:sldMk cId="2244466337" sldId="351"/>
            <ac:spMk id="23" creationId="{9CD76635-8DCC-23FC-1A4E-947AC42C3246}"/>
          </ac:spMkLst>
        </pc:spChg>
        <pc:spChg chg="del">
          <ac:chgData name="Ewen Trafford" userId="e520b4bf-a196-48b7-bc10-b1590a457daa" providerId="ADAL" clId="{6A4BFBA4-8D17-430C-B6A0-9A732E895253}" dt="2022-08-31T10:23:02.636" v="604" actId="21"/>
          <ac:spMkLst>
            <pc:docMk/>
            <pc:sldMk cId="2244466337" sldId="351"/>
            <ac:spMk id="24" creationId="{EEF9A08C-FA9A-3A5F-823C-E22DC3C0770B}"/>
          </ac:spMkLst>
        </pc:spChg>
        <pc:picChg chg="del">
          <ac:chgData name="Ewen Trafford" userId="e520b4bf-a196-48b7-bc10-b1590a457daa" providerId="ADAL" clId="{6A4BFBA4-8D17-430C-B6A0-9A732E895253}" dt="2022-08-31T10:23:02.636" v="604" actId="21"/>
          <ac:picMkLst>
            <pc:docMk/>
            <pc:sldMk cId="2244466337" sldId="351"/>
            <ac:picMk id="18" creationId="{04D7E0B0-4694-C53E-19E0-CB422B1B760E}"/>
          </ac:picMkLst>
        </pc:picChg>
        <pc:picChg chg="del">
          <ac:chgData name="Ewen Trafford" userId="e520b4bf-a196-48b7-bc10-b1590a457daa" providerId="ADAL" clId="{6A4BFBA4-8D17-430C-B6A0-9A732E895253}" dt="2022-08-31T10:23:02.636" v="604" actId="21"/>
          <ac:picMkLst>
            <pc:docMk/>
            <pc:sldMk cId="2244466337" sldId="351"/>
            <ac:picMk id="22" creationId="{538E2572-6694-E3DB-3533-FEB410F5AAB2}"/>
          </ac:picMkLst>
        </pc:picChg>
      </pc:sldChg>
      <pc:sldChg chg="addSp delSp modSp new mod addCm delCm">
        <pc:chgData name="Ewen Trafford" userId="e520b4bf-a196-48b7-bc10-b1590a457daa" providerId="ADAL" clId="{6A4BFBA4-8D17-430C-B6A0-9A732E895253}" dt="2022-08-31T12:38:11.405" v="983"/>
        <pc:sldMkLst>
          <pc:docMk/>
          <pc:sldMk cId="4069547723" sldId="352"/>
        </pc:sldMkLst>
        <pc:spChg chg="add mod">
          <ac:chgData name="Ewen Trafford" userId="e520b4bf-a196-48b7-bc10-b1590a457daa" providerId="ADAL" clId="{6A4BFBA4-8D17-430C-B6A0-9A732E895253}" dt="2022-08-31T12:36:30.862" v="974"/>
          <ac:spMkLst>
            <pc:docMk/>
            <pc:sldMk cId="4069547723" sldId="352"/>
            <ac:spMk id="3" creationId="{3BB2AF99-1C2A-C217-3878-B6FC1362AAA3}"/>
          </ac:spMkLst>
        </pc:spChg>
        <pc:spChg chg="add del mod">
          <ac:chgData name="Ewen Trafford" userId="e520b4bf-a196-48b7-bc10-b1590a457daa" providerId="ADAL" clId="{6A4BFBA4-8D17-430C-B6A0-9A732E895253}" dt="2022-08-31T10:33:25.011" v="647" actId="478"/>
          <ac:spMkLst>
            <pc:docMk/>
            <pc:sldMk cId="4069547723" sldId="352"/>
            <ac:spMk id="5" creationId="{53BD3733-34AA-5EB3-8D01-47EB7F8AD933}"/>
          </ac:spMkLst>
        </pc:spChg>
        <pc:spChg chg="add del">
          <ac:chgData name="Ewen Trafford" userId="e520b4bf-a196-48b7-bc10-b1590a457daa" providerId="ADAL" clId="{6A4BFBA4-8D17-430C-B6A0-9A732E895253}" dt="2022-08-31T10:35:14.099" v="689" actId="478"/>
          <ac:spMkLst>
            <pc:docMk/>
            <pc:sldMk cId="4069547723" sldId="352"/>
            <ac:spMk id="9" creationId="{2F65A879-D68A-2E34-018B-5CEAAC3E6D44}"/>
          </ac:spMkLst>
        </pc:spChg>
        <pc:spChg chg="add del">
          <ac:chgData name="Ewen Trafford" userId="e520b4bf-a196-48b7-bc10-b1590a457daa" providerId="ADAL" clId="{6A4BFBA4-8D17-430C-B6A0-9A732E895253}" dt="2022-08-31T10:35:15.552" v="690" actId="478"/>
          <ac:spMkLst>
            <pc:docMk/>
            <pc:sldMk cId="4069547723" sldId="352"/>
            <ac:spMk id="11" creationId="{D65A6447-16FF-F3A5-2E62-CF4394840E2D}"/>
          </ac:spMkLst>
        </pc:spChg>
        <pc:spChg chg="add del mod">
          <ac:chgData name="Ewen Trafford" userId="e520b4bf-a196-48b7-bc10-b1590a457daa" providerId="ADAL" clId="{6A4BFBA4-8D17-430C-B6A0-9A732E895253}" dt="2022-08-31T10:48:35.953" v="834"/>
          <ac:spMkLst>
            <pc:docMk/>
            <pc:sldMk cId="4069547723" sldId="352"/>
            <ac:spMk id="16" creationId="{E8CA9F08-59EA-A1D8-7DD1-01C8FFD5D125}"/>
          </ac:spMkLst>
        </pc:spChg>
        <pc:spChg chg="add mod">
          <ac:chgData name="Ewen Trafford" userId="e520b4bf-a196-48b7-bc10-b1590a457daa" providerId="ADAL" clId="{6A4BFBA4-8D17-430C-B6A0-9A732E895253}" dt="2022-08-31T10:49:44.139" v="885" actId="20577"/>
          <ac:spMkLst>
            <pc:docMk/>
            <pc:sldMk cId="4069547723" sldId="352"/>
            <ac:spMk id="17" creationId="{12B73C33-C8E3-054E-B195-04645E39A7F0}"/>
          </ac:spMkLst>
        </pc:spChg>
        <pc:picChg chg="add del">
          <ac:chgData name="Ewen Trafford" userId="e520b4bf-a196-48b7-bc10-b1590a457daa" providerId="ADAL" clId="{6A4BFBA4-8D17-430C-B6A0-9A732E895253}" dt="2022-08-31T10:35:13.430" v="688" actId="478"/>
          <ac:picMkLst>
            <pc:docMk/>
            <pc:sldMk cId="4069547723" sldId="352"/>
            <ac:picMk id="7" creationId="{E166ED13-2F7E-ED9B-5BF1-5098E7D977A9}"/>
          </ac:picMkLst>
        </pc:picChg>
        <pc:picChg chg="add del mod">
          <ac:chgData name="Ewen Trafford" userId="e520b4bf-a196-48b7-bc10-b1590a457daa" providerId="ADAL" clId="{6A4BFBA4-8D17-430C-B6A0-9A732E895253}" dt="2022-08-31T10:33:25.403" v="648" actId="478"/>
          <ac:picMkLst>
            <pc:docMk/>
            <pc:sldMk cId="4069547723" sldId="352"/>
            <ac:picMk id="13" creationId="{EE976B7A-700B-B5F4-FE3E-56486B45457C}"/>
          </ac:picMkLst>
        </pc:picChg>
        <pc:picChg chg="add del mod modCrop">
          <ac:chgData name="Ewen Trafford" userId="e520b4bf-a196-48b7-bc10-b1590a457daa" providerId="ADAL" clId="{6A4BFBA4-8D17-430C-B6A0-9A732E895253}" dt="2022-08-31T12:23:40.138" v="932" actId="478"/>
          <ac:picMkLst>
            <pc:docMk/>
            <pc:sldMk cId="4069547723" sldId="352"/>
            <ac:picMk id="15" creationId="{DFA4B46B-DFEB-B550-9900-7A5196C5F595}"/>
          </ac:picMkLst>
        </pc:picChg>
        <pc:picChg chg="add mod">
          <ac:chgData name="Ewen Trafford" userId="e520b4bf-a196-48b7-bc10-b1590a457daa" providerId="ADAL" clId="{6A4BFBA4-8D17-430C-B6A0-9A732E895253}" dt="2022-08-31T12:36:43.189" v="976" actId="1076"/>
          <ac:picMkLst>
            <pc:docMk/>
            <pc:sldMk cId="4069547723" sldId="352"/>
            <ac:picMk id="19" creationId="{F0635866-9932-CF57-098E-E63EF412ADD6}"/>
          </ac:picMkLst>
        </pc:picChg>
      </pc:sldChg>
      <pc:sldChg chg="addSp delSp modSp new mod">
        <pc:chgData name="Ewen Trafford" userId="e520b4bf-a196-48b7-bc10-b1590a457daa" providerId="ADAL" clId="{6A4BFBA4-8D17-430C-B6A0-9A732E895253}" dt="2022-08-31T12:36:50.289" v="978" actId="1076"/>
        <pc:sldMkLst>
          <pc:docMk/>
          <pc:sldMk cId="3176619134" sldId="353"/>
        </pc:sldMkLst>
        <pc:spChg chg="add mod">
          <ac:chgData name="Ewen Trafford" userId="e520b4bf-a196-48b7-bc10-b1590a457daa" providerId="ADAL" clId="{6A4BFBA4-8D17-430C-B6A0-9A732E895253}" dt="2022-08-31T12:36:23.066" v="966"/>
          <ac:spMkLst>
            <pc:docMk/>
            <pc:sldMk cId="3176619134" sldId="353"/>
            <ac:spMk id="3" creationId="{C0D57FD1-79E9-EF0D-6B8F-36088D91926E}"/>
          </ac:spMkLst>
        </pc:spChg>
        <pc:spChg chg="add del">
          <ac:chgData name="Ewen Trafford" userId="e520b4bf-a196-48b7-bc10-b1590a457daa" providerId="ADAL" clId="{6A4BFBA4-8D17-430C-B6A0-9A732E895253}" dt="2022-08-31T10:34:15.235" v="663" actId="478"/>
          <ac:spMkLst>
            <pc:docMk/>
            <pc:sldMk cId="3176619134" sldId="353"/>
            <ac:spMk id="5" creationId="{301A62D3-0F16-5808-4499-00A6109B3B43}"/>
          </ac:spMkLst>
        </pc:spChg>
        <pc:spChg chg="add del">
          <ac:chgData name="Ewen Trafford" userId="e520b4bf-a196-48b7-bc10-b1590a457daa" providerId="ADAL" clId="{6A4BFBA4-8D17-430C-B6A0-9A732E895253}" dt="2022-08-31T10:34:17.319" v="665" actId="478"/>
          <ac:spMkLst>
            <pc:docMk/>
            <pc:sldMk cId="3176619134" sldId="353"/>
            <ac:spMk id="9" creationId="{DACBCAD0-1AC0-0CA3-92D3-557EA0F6F082}"/>
          </ac:spMkLst>
        </pc:spChg>
        <pc:spChg chg="add del">
          <ac:chgData name="Ewen Trafford" userId="e520b4bf-a196-48b7-bc10-b1590a457daa" providerId="ADAL" clId="{6A4BFBA4-8D17-430C-B6A0-9A732E895253}" dt="2022-08-31T10:34:15.894" v="664" actId="478"/>
          <ac:spMkLst>
            <pc:docMk/>
            <pc:sldMk cId="3176619134" sldId="353"/>
            <ac:spMk id="11" creationId="{1FBE89F2-0EFC-236C-6412-346895FC14E6}"/>
          </ac:spMkLst>
        </pc:spChg>
        <pc:spChg chg="add del">
          <ac:chgData name="Ewen Trafford" userId="e520b4bf-a196-48b7-bc10-b1590a457daa" providerId="ADAL" clId="{6A4BFBA4-8D17-430C-B6A0-9A732E895253}" dt="2022-08-31T10:34:58.746" v="682" actId="478"/>
          <ac:spMkLst>
            <pc:docMk/>
            <pc:sldMk cId="3176619134" sldId="353"/>
            <ac:spMk id="15" creationId="{847F6E8D-9CF5-B2E2-B1A2-D1E77FAF4AD6}"/>
          </ac:spMkLst>
        </pc:spChg>
        <pc:spChg chg="add del">
          <ac:chgData name="Ewen Trafford" userId="e520b4bf-a196-48b7-bc10-b1590a457daa" providerId="ADAL" clId="{6A4BFBA4-8D17-430C-B6A0-9A732E895253}" dt="2022-08-31T10:34:57.736" v="681" actId="478"/>
          <ac:spMkLst>
            <pc:docMk/>
            <pc:sldMk cId="3176619134" sldId="353"/>
            <ac:spMk id="17" creationId="{8C4ADC47-1BD5-78F7-83BE-1785BB421708}"/>
          </ac:spMkLst>
        </pc:spChg>
        <pc:spChg chg="add mod">
          <ac:chgData name="Ewen Trafford" userId="e520b4bf-a196-48b7-bc10-b1590a457daa" providerId="ADAL" clId="{6A4BFBA4-8D17-430C-B6A0-9A732E895253}" dt="2022-08-31T10:49:40.412" v="884" actId="20577"/>
          <ac:spMkLst>
            <pc:docMk/>
            <pc:sldMk cId="3176619134" sldId="353"/>
            <ac:spMk id="27" creationId="{E75F8FFE-61CD-DA37-4089-52457937E617}"/>
          </ac:spMkLst>
        </pc:spChg>
        <pc:picChg chg="add del">
          <ac:chgData name="Ewen Trafford" userId="e520b4bf-a196-48b7-bc10-b1590a457daa" providerId="ADAL" clId="{6A4BFBA4-8D17-430C-B6A0-9A732E895253}" dt="2022-08-31T10:31:26.422" v="610" actId="478"/>
          <ac:picMkLst>
            <pc:docMk/>
            <pc:sldMk cId="3176619134" sldId="353"/>
            <ac:picMk id="7" creationId="{11864C2B-E225-8429-1E12-53179A73A8B1}"/>
          </ac:picMkLst>
        </pc:picChg>
        <pc:picChg chg="add del">
          <ac:chgData name="Ewen Trafford" userId="e520b4bf-a196-48b7-bc10-b1590a457daa" providerId="ADAL" clId="{6A4BFBA4-8D17-430C-B6A0-9A732E895253}" dt="2022-08-31T10:31:25.829" v="609" actId="478"/>
          <ac:picMkLst>
            <pc:docMk/>
            <pc:sldMk cId="3176619134" sldId="353"/>
            <ac:picMk id="13" creationId="{C2EB3016-7DC3-ABFB-17C2-E3EFA94BECFD}"/>
          </ac:picMkLst>
        </pc:picChg>
        <pc:picChg chg="add del mod">
          <ac:chgData name="Ewen Trafford" userId="e520b4bf-a196-48b7-bc10-b1590a457daa" providerId="ADAL" clId="{6A4BFBA4-8D17-430C-B6A0-9A732E895253}" dt="2022-08-31T10:32:33.627" v="625" actId="21"/>
          <ac:picMkLst>
            <pc:docMk/>
            <pc:sldMk cId="3176619134" sldId="353"/>
            <ac:picMk id="19" creationId="{F07A439E-B745-C3E2-83C1-3E9082543997}"/>
          </ac:picMkLst>
        </pc:picChg>
        <pc:picChg chg="add del mod modCrop">
          <ac:chgData name="Ewen Trafford" userId="e520b4bf-a196-48b7-bc10-b1590a457daa" providerId="ADAL" clId="{6A4BFBA4-8D17-430C-B6A0-9A732E895253}" dt="2022-08-31T12:33:14.564" v="951" actId="478"/>
          <ac:picMkLst>
            <pc:docMk/>
            <pc:sldMk cId="3176619134" sldId="353"/>
            <ac:picMk id="21" creationId="{12F9E3AC-34BA-7A91-A7CE-5D84206BFB9D}"/>
          </ac:picMkLst>
        </pc:picChg>
        <pc:picChg chg="add del mod">
          <ac:chgData name="Ewen Trafford" userId="e520b4bf-a196-48b7-bc10-b1590a457daa" providerId="ADAL" clId="{6A4BFBA4-8D17-430C-B6A0-9A732E895253}" dt="2022-08-31T10:34:13.683" v="662" actId="478"/>
          <ac:picMkLst>
            <pc:docMk/>
            <pc:sldMk cId="3176619134" sldId="353"/>
            <ac:picMk id="23" creationId="{7D8CCC4F-C5B0-452D-8F78-AD1707948C90}"/>
          </ac:picMkLst>
        </pc:picChg>
        <pc:picChg chg="add del mod">
          <ac:chgData name="Ewen Trafford" userId="e520b4bf-a196-48b7-bc10-b1590a457daa" providerId="ADAL" clId="{6A4BFBA4-8D17-430C-B6A0-9A732E895253}" dt="2022-08-31T10:32:22.947" v="620" actId="21"/>
          <ac:picMkLst>
            <pc:docMk/>
            <pc:sldMk cId="3176619134" sldId="353"/>
            <ac:picMk id="25" creationId="{0E390ABD-B5AC-7191-8626-3C58A3AFE1AD}"/>
          </ac:picMkLst>
        </pc:picChg>
        <pc:picChg chg="add mod">
          <ac:chgData name="Ewen Trafford" userId="e520b4bf-a196-48b7-bc10-b1590a457daa" providerId="ADAL" clId="{6A4BFBA4-8D17-430C-B6A0-9A732E895253}" dt="2022-08-31T12:36:50.289" v="978" actId="1076"/>
          <ac:picMkLst>
            <pc:docMk/>
            <pc:sldMk cId="3176619134" sldId="353"/>
            <ac:picMk id="29" creationId="{68C15B71-7263-A8BA-EC44-2BEE06416EAB}"/>
          </ac:picMkLst>
        </pc:picChg>
      </pc:sldChg>
      <pc:sldChg chg="addSp delSp modSp add mod">
        <pc:chgData name="Ewen Trafford" userId="e520b4bf-a196-48b7-bc10-b1590a457daa" providerId="ADAL" clId="{6A4BFBA4-8D17-430C-B6A0-9A732E895253}" dt="2022-08-31T12:36:25.865" v="970"/>
        <pc:sldMkLst>
          <pc:docMk/>
          <pc:sldMk cId="2259949409" sldId="354"/>
        </pc:sldMkLst>
        <pc:spChg chg="del">
          <ac:chgData name="Ewen Trafford" userId="e520b4bf-a196-48b7-bc10-b1590a457daa" providerId="ADAL" clId="{6A4BFBA4-8D17-430C-B6A0-9A732E895253}" dt="2022-08-31T10:33:31.647" v="652" actId="478"/>
          <ac:spMkLst>
            <pc:docMk/>
            <pc:sldMk cId="2259949409" sldId="354"/>
            <ac:spMk id="3" creationId="{3BB2AF99-1C2A-C217-3878-B6FC1362AAA3}"/>
          </ac:spMkLst>
        </pc:spChg>
        <pc:spChg chg="add mod">
          <ac:chgData name="Ewen Trafford" userId="e520b4bf-a196-48b7-bc10-b1590a457daa" providerId="ADAL" clId="{6A4BFBA4-8D17-430C-B6A0-9A732E895253}" dt="2022-08-31T10:49:33.043" v="875" actId="20577"/>
          <ac:spMkLst>
            <pc:docMk/>
            <pc:sldMk cId="2259949409" sldId="354"/>
            <ac:spMk id="4" creationId="{1A94B057-BB24-9796-9889-410E8A3CC0B0}"/>
          </ac:spMkLst>
        </pc:spChg>
        <pc:spChg chg="mod">
          <ac:chgData name="Ewen Trafford" userId="e520b4bf-a196-48b7-bc10-b1590a457daa" providerId="ADAL" clId="{6A4BFBA4-8D17-430C-B6A0-9A732E895253}" dt="2022-08-31T12:36:25.865" v="970"/>
          <ac:spMkLst>
            <pc:docMk/>
            <pc:sldMk cId="2259949409" sldId="354"/>
            <ac:spMk id="5" creationId="{53BD3733-34AA-5EB3-8D01-47EB7F8AD933}"/>
          </ac:spMkLst>
        </pc:spChg>
        <pc:spChg chg="del mod">
          <ac:chgData name="Ewen Trafford" userId="e520b4bf-a196-48b7-bc10-b1590a457daa" providerId="ADAL" clId="{6A4BFBA4-8D17-430C-B6A0-9A732E895253}" dt="2022-08-31T10:33:34.871" v="656" actId="478"/>
          <ac:spMkLst>
            <pc:docMk/>
            <pc:sldMk cId="2259949409" sldId="354"/>
            <ac:spMk id="9" creationId="{2F65A879-D68A-2E34-018B-5CEAAC3E6D44}"/>
          </ac:spMkLst>
        </pc:spChg>
        <pc:spChg chg="del">
          <ac:chgData name="Ewen Trafford" userId="e520b4bf-a196-48b7-bc10-b1590a457daa" providerId="ADAL" clId="{6A4BFBA4-8D17-430C-B6A0-9A732E895253}" dt="2022-08-31T10:33:33.931" v="655" actId="478"/>
          <ac:spMkLst>
            <pc:docMk/>
            <pc:sldMk cId="2259949409" sldId="354"/>
            <ac:spMk id="11" creationId="{D65A6447-16FF-F3A5-2E62-CF4394840E2D}"/>
          </ac:spMkLst>
        </pc:spChg>
        <pc:picChg chg="del">
          <ac:chgData name="Ewen Trafford" userId="e520b4bf-a196-48b7-bc10-b1590a457daa" providerId="ADAL" clId="{6A4BFBA4-8D17-430C-B6A0-9A732E895253}" dt="2022-08-31T10:33:32.564" v="653" actId="478"/>
          <ac:picMkLst>
            <pc:docMk/>
            <pc:sldMk cId="2259949409" sldId="354"/>
            <ac:picMk id="7" creationId="{E166ED13-2F7E-ED9B-5BF1-5098E7D977A9}"/>
          </ac:picMkLst>
        </pc:picChg>
        <pc:picChg chg="add mod">
          <ac:chgData name="Ewen Trafford" userId="e520b4bf-a196-48b7-bc10-b1590a457daa" providerId="ADAL" clId="{6A4BFBA4-8D17-430C-B6A0-9A732E895253}" dt="2022-08-31T11:43:46.084" v="928" actId="1076"/>
          <ac:picMkLst>
            <pc:docMk/>
            <pc:sldMk cId="2259949409" sldId="354"/>
            <ac:picMk id="8" creationId="{FE4C8145-1C25-7F60-4DCE-4A9FF204B3AD}"/>
          </ac:picMkLst>
        </pc:picChg>
        <pc:picChg chg="del mod modCrop">
          <ac:chgData name="Ewen Trafford" userId="e520b4bf-a196-48b7-bc10-b1590a457daa" providerId="ADAL" clId="{6A4BFBA4-8D17-430C-B6A0-9A732E895253}" dt="2022-08-31T11:43:30.456" v="921" actId="478"/>
          <ac:picMkLst>
            <pc:docMk/>
            <pc:sldMk cId="2259949409" sldId="354"/>
            <ac:picMk id="13" creationId="{EE976B7A-700B-B5F4-FE3E-56486B45457C}"/>
          </ac:picMkLst>
        </pc:picChg>
        <pc:picChg chg="del">
          <ac:chgData name="Ewen Trafford" userId="e520b4bf-a196-48b7-bc10-b1590a457daa" providerId="ADAL" clId="{6A4BFBA4-8D17-430C-B6A0-9A732E895253}" dt="2022-08-31T10:33:29.687" v="650" actId="478"/>
          <ac:picMkLst>
            <pc:docMk/>
            <pc:sldMk cId="2259949409" sldId="354"/>
            <ac:picMk id="15" creationId="{DFA4B46B-DFEB-B550-9900-7A5196C5F595}"/>
          </ac:picMkLst>
        </pc:picChg>
      </pc:sldChg>
      <pc:sldChg chg="addSp delSp modSp add mod">
        <pc:chgData name="Ewen Trafford" userId="e520b4bf-a196-48b7-bc10-b1590a457daa" providerId="ADAL" clId="{6A4BFBA4-8D17-430C-B6A0-9A732E895253}" dt="2022-08-31T12:38:02.659" v="982" actId="478"/>
        <pc:sldMkLst>
          <pc:docMk/>
          <pc:sldMk cId="854888902" sldId="355"/>
        </pc:sldMkLst>
        <pc:spChg chg="del">
          <ac:chgData name="Ewen Trafford" userId="e520b4bf-a196-48b7-bc10-b1590a457daa" providerId="ADAL" clId="{6A4BFBA4-8D17-430C-B6A0-9A732E895253}" dt="2022-08-31T10:34:22.430" v="669" actId="478"/>
          <ac:spMkLst>
            <pc:docMk/>
            <pc:sldMk cId="854888902" sldId="355"/>
            <ac:spMk id="3" creationId="{C0D57FD1-79E9-EF0D-6B8F-36088D91926E}"/>
          </ac:spMkLst>
        </pc:spChg>
        <pc:spChg chg="add mod">
          <ac:chgData name="Ewen Trafford" userId="e520b4bf-a196-48b7-bc10-b1590a457daa" providerId="ADAL" clId="{6A4BFBA4-8D17-430C-B6A0-9A732E895253}" dt="2022-08-31T10:49:53.564" v="892" actId="20577"/>
          <ac:spMkLst>
            <pc:docMk/>
            <pc:sldMk cId="854888902" sldId="355"/>
            <ac:spMk id="4" creationId="{B684BCE4-892D-A3BA-120F-8F26E9DE387B}"/>
          </ac:spMkLst>
        </pc:spChg>
        <pc:spChg chg="mod">
          <ac:chgData name="Ewen Trafford" userId="e520b4bf-a196-48b7-bc10-b1590a457daa" providerId="ADAL" clId="{6A4BFBA4-8D17-430C-B6A0-9A732E895253}" dt="2022-08-31T12:36:12.560" v="962" actId="1076"/>
          <ac:spMkLst>
            <pc:docMk/>
            <pc:sldMk cId="854888902" sldId="355"/>
            <ac:spMk id="5" creationId="{301A62D3-0F16-5808-4499-00A6109B3B43}"/>
          </ac:spMkLst>
        </pc:spChg>
        <pc:spChg chg="del">
          <ac:chgData name="Ewen Trafford" userId="e520b4bf-a196-48b7-bc10-b1590a457daa" providerId="ADAL" clId="{6A4BFBA4-8D17-430C-B6A0-9A732E895253}" dt="2022-08-31T12:38:02.659" v="982" actId="478"/>
          <ac:spMkLst>
            <pc:docMk/>
            <pc:sldMk cId="854888902" sldId="355"/>
            <ac:spMk id="9" creationId="{DACBCAD0-1AC0-0CA3-92D3-557EA0F6F082}"/>
          </ac:spMkLst>
        </pc:spChg>
        <pc:spChg chg="del">
          <ac:chgData name="Ewen Trafford" userId="e520b4bf-a196-48b7-bc10-b1590a457daa" providerId="ADAL" clId="{6A4BFBA4-8D17-430C-B6A0-9A732E895253}" dt="2022-08-31T12:38:01.779" v="981" actId="478"/>
          <ac:spMkLst>
            <pc:docMk/>
            <pc:sldMk cId="854888902" sldId="355"/>
            <ac:spMk id="11" creationId="{1FBE89F2-0EFC-236C-6412-346895FC14E6}"/>
          </ac:spMkLst>
        </pc:spChg>
        <pc:spChg chg="del">
          <ac:chgData name="Ewen Trafford" userId="e520b4bf-a196-48b7-bc10-b1590a457daa" providerId="ADAL" clId="{6A4BFBA4-8D17-430C-B6A0-9A732E895253}" dt="2022-08-31T10:34:23.619" v="670" actId="478"/>
          <ac:spMkLst>
            <pc:docMk/>
            <pc:sldMk cId="854888902" sldId="355"/>
            <ac:spMk id="15" creationId="{847F6E8D-9CF5-B2E2-B1A2-D1E77FAF4AD6}"/>
          </ac:spMkLst>
        </pc:spChg>
        <pc:spChg chg="del">
          <ac:chgData name="Ewen Trafford" userId="e520b4bf-a196-48b7-bc10-b1590a457daa" providerId="ADAL" clId="{6A4BFBA4-8D17-430C-B6A0-9A732E895253}" dt="2022-08-31T10:34:24.598" v="671" actId="478"/>
          <ac:spMkLst>
            <pc:docMk/>
            <pc:sldMk cId="854888902" sldId="355"/>
            <ac:spMk id="17" creationId="{8C4ADC47-1BD5-78F7-83BE-1785BB421708}"/>
          </ac:spMkLst>
        </pc:spChg>
        <pc:picChg chg="add mod">
          <ac:chgData name="Ewen Trafford" userId="e520b4bf-a196-48b7-bc10-b1590a457daa" providerId="ADAL" clId="{6A4BFBA4-8D17-430C-B6A0-9A732E895253}" dt="2022-08-31T12:36:57.099" v="980" actId="14100"/>
          <ac:picMkLst>
            <pc:docMk/>
            <pc:sldMk cId="854888902" sldId="355"/>
            <ac:picMk id="7" creationId="{DD4C00E3-193E-33D3-1089-88446880901F}"/>
          </ac:picMkLst>
        </pc:picChg>
        <pc:picChg chg="del">
          <ac:chgData name="Ewen Trafford" userId="e520b4bf-a196-48b7-bc10-b1590a457daa" providerId="ADAL" clId="{6A4BFBA4-8D17-430C-B6A0-9A732E895253}" dt="2022-08-31T10:34:21.444" v="668" actId="478"/>
          <ac:picMkLst>
            <pc:docMk/>
            <pc:sldMk cId="854888902" sldId="355"/>
            <ac:picMk id="21" creationId="{12F9E3AC-34BA-7A91-A7CE-5D84206BFB9D}"/>
          </ac:picMkLst>
        </pc:picChg>
        <pc:picChg chg="del mod modCrop">
          <ac:chgData name="Ewen Trafford" userId="e520b4bf-a196-48b7-bc10-b1590a457daa" providerId="ADAL" clId="{6A4BFBA4-8D17-430C-B6A0-9A732E895253}" dt="2022-08-31T12:35:48.411" v="954" actId="478"/>
          <ac:picMkLst>
            <pc:docMk/>
            <pc:sldMk cId="854888902" sldId="355"/>
            <ac:picMk id="23" creationId="{7D8CCC4F-C5B0-452D-8F78-AD1707948C90}"/>
          </ac:picMkLst>
        </pc:picChg>
      </pc:sldChg>
      <pc:sldMasterChg chg="del delSldLayout">
        <pc:chgData name="Ewen Trafford" userId="e520b4bf-a196-48b7-bc10-b1590a457daa" providerId="ADAL" clId="{6A4BFBA4-8D17-430C-B6A0-9A732E895253}" dt="2022-08-31T10:23:06.069" v="606" actId="47"/>
        <pc:sldMasterMkLst>
          <pc:docMk/>
          <pc:sldMasterMk cId="2533867384" sldId="2147483663"/>
        </pc:sldMasterMkLst>
        <pc:sldLayoutChg chg="del">
          <pc:chgData name="Ewen Trafford" userId="e520b4bf-a196-48b7-bc10-b1590a457daa" providerId="ADAL" clId="{6A4BFBA4-8D17-430C-B6A0-9A732E895253}" dt="2022-08-31T10:23:06.069" v="606" actId="47"/>
          <pc:sldLayoutMkLst>
            <pc:docMk/>
            <pc:sldMasterMk cId="2533867384" sldId="2147483663"/>
            <pc:sldLayoutMk cId="3976221585" sldId="2147483664"/>
          </pc:sldLayoutMkLst>
        </pc:sldLayoutChg>
        <pc:sldLayoutChg chg="del">
          <pc:chgData name="Ewen Trafford" userId="e520b4bf-a196-48b7-bc10-b1590a457daa" providerId="ADAL" clId="{6A4BFBA4-8D17-430C-B6A0-9A732E895253}" dt="2022-08-31T10:23:06.069" v="606" actId="47"/>
          <pc:sldLayoutMkLst>
            <pc:docMk/>
            <pc:sldMasterMk cId="2533867384" sldId="2147483663"/>
            <pc:sldLayoutMk cId="1156946362" sldId="2147483665"/>
          </pc:sldLayoutMkLst>
        </pc:sldLayoutChg>
        <pc:sldLayoutChg chg="del">
          <pc:chgData name="Ewen Trafford" userId="e520b4bf-a196-48b7-bc10-b1590a457daa" providerId="ADAL" clId="{6A4BFBA4-8D17-430C-B6A0-9A732E895253}" dt="2022-08-31T10:23:06.069" v="606" actId="47"/>
          <pc:sldLayoutMkLst>
            <pc:docMk/>
            <pc:sldMasterMk cId="2533867384" sldId="2147483663"/>
            <pc:sldLayoutMk cId="1619395837" sldId="2147483666"/>
          </pc:sldLayoutMkLst>
        </pc:sldLayoutChg>
        <pc:sldLayoutChg chg="del">
          <pc:chgData name="Ewen Trafford" userId="e520b4bf-a196-48b7-bc10-b1590a457daa" providerId="ADAL" clId="{6A4BFBA4-8D17-430C-B6A0-9A732E895253}" dt="2022-08-31T10:23:06.069" v="606" actId="47"/>
          <pc:sldLayoutMkLst>
            <pc:docMk/>
            <pc:sldMasterMk cId="2533867384" sldId="2147483663"/>
            <pc:sldLayoutMk cId="1198794479" sldId="2147483667"/>
          </pc:sldLayoutMkLst>
        </pc:sldLayoutChg>
        <pc:sldLayoutChg chg="del">
          <pc:chgData name="Ewen Trafford" userId="e520b4bf-a196-48b7-bc10-b1590a457daa" providerId="ADAL" clId="{6A4BFBA4-8D17-430C-B6A0-9A732E895253}" dt="2022-08-31T10:23:06.069" v="606" actId="47"/>
          <pc:sldLayoutMkLst>
            <pc:docMk/>
            <pc:sldMasterMk cId="2533867384" sldId="2147483663"/>
            <pc:sldLayoutMk cId="385289334" sldId="2147483668"/>
          </pc:sldLayoutMkLst>
        </pc:sldLayoutChg>
        <pc:sldLayoutChg chg="del">
          <pc:chgData name="Ewen Trafford" userId="e520b4bf-a196-48b7-bc10-b1590a457daa" providerId="ADAL" clId="{6A4BFBA4-8D17-430C-B6A0-9A732E895253}" dt="2022-08-31T10:23:06.069" v="606" actId="47"/>
          <pc:sldLayoutMkLst>
            <pc:docMk/>
            <pc:sldMasterMk cId="2533867384" sldId="2147483663"/>
            <pc:sldLayoutMk cId="1156280979" sldId="2147483669"/>
          </pc:sldLayoutMkLst>
        </pc:sldLayoutChg>
        <pc:sldLayoutChg chg="del">
          <pc:chgData name="Ewen Trafford" userId="e520b4bf-a196-48b7-bc10-b1590a457daa" providerId="ADAL" clId="{6A4BFBA4-8D17-430C-B6A0-9A732E895253}" dt="2022-08-31T10:23:06.069" v="606" actId="47"/>
          <pc:sldLayoutMkLst>
            <pc:docMk/>
            <pc:sldMasterMk cId="2533867384" sldId="2147483663"/>
            <pc:sldLayoutMk cId="2036312528" sldId="2147483670"/>
          </pc:sldLayoutMkLst>
        </pc:sldLayoutChg>
        <pc:sldLayoutChg chg="del">
          <pc:chgData name="Ewen Trafford" userId="e520b4bf-a196-48b7-bc10-b1590a457daa" providerId="ADAL" clId="{6A4BFBA4-8D17-430C-B6A0-9A732E895253}" dt="2022-08-31T10:23:06.069" v="606" actId="47"/>
          <pc:sldLayoutMkLst>
            <pc:docMk/>
            <pc:sldMasterMk cId="2533867384" sldId="2147483663"/>
            <pc:sldLayoutMk cId="417051112" sldId="2147483671"/>
          </pc:sldLayoutMkLst>
        </pc:sldLayoutChg>
        <pc:sldLayoutChg chg="del">
          <pc:chgData name="Ewen Trafford" userId="e520b4bf-a196-48b7-bc10-b1590a457daa" providerId="ADAL" clId="{6A4BFBA4-8D17-430C-B6A0-9A732E895253}" dt="2022-08-31T10:23:06.069" v="606" actId="47"/>
          <pc:sldLayoutMkLst>
            <pc:docMk/>
            <pc:sldMasterMk cId="2533867384" sldId="2147483663"/>
            <pc:sldLayoutMk cId="2542387856" sldId="2147483672"/>
          </pc:sldLayoutMkLst>
        </pc:sldLayoutChg>
        <pc:sldLayoutChg chg="del">
          <pc:chgData name="Ewen Trafford" userId="e520b4bf-a196-48b7-bc10-b1590a457daa" providerId="ADAL" clId="{6A4BFBA4-8D17-430C-B6A0-9A732E895253}" dt="2022-08-31T10:23:06.069" v="606" actId="47"/>
          <pc:sldLayoutMkLst>
            <pc:docMk/>
            <pc:sldMasterMk cId="2533867384" sldId="2147483663"/>
            <pc:sldLayoutMk cId="2054744195" sldId="2147483673"/>
          </pc:sldLayoutMkLst>
        </pc:sldLayoutChg>
        <pc:sldLayoutChg chg="del">
          <pc:chgData name="Ewen Trafford" userId="e520b4bf-a196-48b7-bc10-b1590a457daa" providerId="ADAL" clId="{6A4BFBA4-8D17-430C-B6A0-9A732E895253}" dt="2022-08-31T10:23:06.069" v="606" actId="47"/>
          <pc:sldLayoutMkLst>
            <pc:docMk/>
            <pc:sldMasterMk cId="2533867384" sldId="2147483663"/>
            <pc:sldLayoutMk cId="859325017"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02/09/2022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21</a:t>
            </a:fld>
            <a:endParaRPr lang="en-GB"/>
          </a:p>
        </p:txBody>
      </p:sp>
    </p:spTree>
    <p:extLst>
      <p:ext uri="{BB962C8B-B14F-4D97-AF65-F5344CB8AC3E}">
        <p14:creationId xmlns:p14="http://schemas.microsoft.com/office/powerpoint/2010/main" val="216265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23</a:t>
            </a:fld>
            <a:endParaRPr lang="en-GB"/>
          </a:p>
        </p:txBody>
      </p:sp>
    </p:spTree>
    <p:extLst>
      <p:ext uri="{BB962C8B-B14F-4D97-AF65-F5344CB8AC3E}">
        <p14:creationId xmlns:p14="http://schemas.microsoft.com/office/powerpoint/2010/main" val="206961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24</a:t>
            </a:fld>
            <a:endParaRPr lang="en-GB"/>
          </a:p>
        </p:txBody>
      </p:sp>
    </p:spTree>
    <p:extLst>
      <p:ext uri="{BB962C8B-B14F-4D97-AF65-F5344CB8AC3E}">
        <p14:creationId xmlns:p14="http://schemas.microsoft.com/office/powerpoint/2010/main" val="178138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25</a:t>
            </a:fld>
            <a:endParaRPr lang="en-GB"/>
          </a:p>
        </p:txBody>
      </p:sp>
    </p:spTree>
    <p:extLst>
      <p:ext uri="{BB962C8B-B14F-4D97-AF65-F5344CB8AC3E}">
        <p14:creationId xmlns:p14="http://schemas.microsoft.com/office/powerpoint/2010/main" val="2235000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26</a:t>
            </a:fld>
            <a:endParaRPr lang="en-GB"/>
          </a:p>
        </p:txBody>
      </p:sp>
    </p:spTree>
    <p:extLst>
      <p:ext uri="{BB962C8B-B14F-4D97-AF65-F5344CB8AC3E}">
        <p14:creationId xmlns:p14="http://schemas.microsoft.com/office/powerpoint/2010/main" val="2834027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27</a:t>
            </a:fld>
            <a:endParaRPr lang="en-GB"/>
          </a:p>
        </p:txBody>
      </p:sp>
    </p:spTree>
    <p:extLst>
      <p:ext uri="{BB962C8B-B14F-4D97-AF65-F5344CB8AC3E}">
        <p14:creationId xmlns:p14="http://schemas.microsoft.com/office/powerpoint/2010/main" val="192533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8DDEB-FCDC-4DE3-9816-B42919357ACD}" type="datetimeFigureOut">
              <a:rPr lang="en-GB" smtClean="0"/>
              <a:t>02/09/2022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5B1416-C76B-4A3D-9529-7F7B5FAB36A7}" type="slidenum">
              <a:rPr lang="en-GB" smtClean="0"/>
              <a:t>‹#›</a:t>
            </a:fld>
            <a:endParaRPr lang="en-GB"/>
          </a:p>
        </p:txBody>
      </p:sp>
    </p:spTree>
    <p:extLst>
      <p:ext uri="{BB962C8B-B14F-4D97-AF65-F5344CB8AC3E}">
        <p14:creationId xmlns:p14="http://schemas.microsoft.com/office/powerpoint/2010/main" val="50839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foodafactoflife.org.uk/"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heme" Target="../theme/theme3.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http://www.foodafactoflife.org.uk/" TargetMode="External"/><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160862-40A4-418F-BA05-7364BC4F57A3}"/>
              </a:ext>
            </a:extLst>
          </p:cNvPr>
          <p:cNvGraphicFramePr>
            <a:graphicFrameLocks noChangeAspect="1"/>
          </p:cNvGraphicFramePr>
          <p:nvPr userDrawn="1">
            <p:custDataLst>
              <p:tags r:id="rId3"/>
            </p:custDataLst>
            <p:extLst>
              <p:ext uri="{D42A27DB-BD31-4B8C-83A1-F6EECF244321}">
                <p14:modId xmlns:p14="http://schemas.microsoft.com/office/powerpoint/2010/main" val="228666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42160862-40A4-418F-BA05-7364BC4F57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679DA3-4731-48D3-8E36-CB7A653629C8}"/>
              </a:ext>
            </a:extLst>
          </p:cNvPr>
          <p:cNvGraphicFramePr>
            <a:graphicFrameLocks noChangeAspect="1"/>
          </p:cNvGraphicFramePr>
          <p:nvPr userDrawn="1">
            <p:custDataLst>
              <p:tags r:id="rId3"/>
            </p:custDataLst>
            <p:extLst>
              <p:ext uri="{D42A27DB-BD31-4B8C-83A1-F6EECF244321}">
                <p14:modId xmlns:p14="http://schemas.microsoft.com/office/powerpoint/2010/main" val="162796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82679DA3-4731-48D3-8E36-CB7A653629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2769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a:p>
            <a:pPr algn="r"/>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E8F17B-CE4B-4D2B-BFE0-BF7FFE1964DE}"/>
              </a:ext>
            </a:extLst>
          </p:cNvPr>
          <p:cNvGraphicFramePr>
            <a:graphicFrameLocks noChangeAspect="1"/>
          </p:cNvGraphicFramePr>
          <p:nvPr userDrawn="1">
            <p:custDataLst>
              <p:tags r:id="rId4"/>
            </p:custDataLst>
            <p:extLst>
              <p:ext uri="{D42A27DB-BD31-4B8C-83A1-F6EECF244321}">
                <p14:modId xmlns:p14="http://schemas.microsoft.com/office/powerpoint/2010/main" val="405213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6" imgH="403" progId="TCLayout.ActiveDocument.1">
                  <p:embed/>
                </p:oleObj>
              </mc:Choice>
              <mc:Fallback>
                <p:oleObj name="think-cell Slide" r:id="rId5" imgW="406" imgH="403" progId="TCLayout.ActiveDocument.1">
                  <p:embed/>
                  <p:pic>
                    <p:nvPicPr>
                      <p:cNvPr id="2" name="Object 1" hidden="1">
                        <a:extLst>
                          <a:ext uri="{FF2B5EF4-FFF2-40B4-BE49-F238E27FC236}">
                            <a16:creationId xmlns:a16="http://schemas.microsoft.com/office/drawing/2014/main" id="{F4E8F17B-CE4B-4D2B-BFE0-BF7FFE1964D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646FD-9780-4F7E-B8BB-C7185B16676C}"/>
              </a:ext>
            </a:extLst>
          </p:cNvPr>
          <p:cNvGraphicFramePr>
            <a:graphicFrameLocks noChangeAspect="1"/>
          </p:cNvGraphicFramePr>
          <p:nvPr userDrawn="1">
            <p:custDataLst>
              <p:tags r:id="rId3"/>
            </p:custDataLst>
            <p:extLst>
              <p:ext uri="{D42A27DB-BD31-4B8C-83A1-F6EECF244321}">
                <p14:modId xmlns:p14="http://schemas.microsoft.com/office/powerpoint/2010/main" val="336886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B7C646FD-9780-4F7E-B8BB-C7185B166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13H1urX3gxI&amp;t=1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hyperlink" Target="https://www.foodafactoflife.org.uk/whole-school/whole-school-approach/guidelines-for-school-education-resources-about-food/" TargetMode="Externa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video" Target="https://www.youtube.com/embed/13H1urX3gxI?feature=oembed" TargetMode="External"/><Relationship Id="rId4" Type="http://schemas.openxmlformats.org/officeDocument/2006/relationships/hyperlink" Target="https://cognitoedu.org/home.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video" Target="https://www.youtube.com/embed/13H1urX3gxI?feature=oembed" TargetMode="External"/><Relationship Id="rId4" Type="http://schemas.openxmlformats.org/officeDocument/2006/relationships/hyperlink" Target="https://cognitoedu.org/home.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BAB5C4-5602-473B-9D95-400B1B769964}"/>
              </a:ext>
            </a:extLst>
          </p:cNvPr>
          <p:cNvGraphicFramePr>
            <a:graphicFrameLocks noChangeAspect="1"/>
          </p:cNvGraphicFramePr>
          <p:nvPr>
            <p:custDataLst>
              <p:tags r:id="rId1"/>
            </p:custDataLst>
            <p:extLst>
              <p:ext uri="{D42A27DB-BD31-4B8C-83A1-F6EECF244321}">
                <p14:modId xmlns:p14="http://schemas.microsoft.com/office/powerpoint/2010/main" val="3706408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4" name="Object 3" hidden="1">
                        <a:extLst>
                          <a:ext uri="{FF2B5EF4-FFF2-40B4-BE49-F238E27FC236}">
                            <a16:creationId xmlns:a16="http://schemas.microsoft.com/office/drawing/2014/main" id="{8CBAB5C4-5602-473B-9D95-400B1B7699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Food tests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B2AF99-1C2A-C217-3878-B6FC1362AAA3}"/>
              </a:ext>
            </a:extLst>
          </p:cNvPr>
          <p:cNvSpPr txBox="1"/>
          <p:nvPr/>
        </p:nvSpPr>
        <p:spPr>
          <a:xfrm>
            <a:off x="598906" y="2577108"/>
            <a:ext cx="6719298" cy="3016210"/>
          </a:xfrm>
          <a:prstGeom prst="rect">
            <a:avLst/>
          </a:prstGeom>
          <a:noFill/>
        </p:spPr>
        <p:txBody>
          <a:bodyPr wrap="square" rtlCol="0">
            <a:spAutoFit/>
          </a:bodyPr>
          <a:lstStyle/>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1</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Place a small amount of food on the spotting tile.</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2</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Add a few drops of iodine solution to the food on the spotting tile.</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3</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Orange iodine solution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turns blue–black if starch is present.</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4</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Repeat steps 1–3 for other types of food.</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5</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Record all your results in a results table.</a:t>
            </a:r>
          </a:p>
        </p:txBody>
      </p:sp>
      <p:sp>
        <p:nvSpPr>
          <p:cNvPr id="17" name="Title 1">
            <a:extLst>
              <a:ext uri="{FF2B5EF4-FFF2-40B4-BE49-F238E27FC236}">
                <a16:creationId xmlns:a16="http://schemas.microsoft.com/office/drawing/2014/main" id="{12B73C33-C8E3-054E-B195-04645E39A7F0}"/>
              </a:ext>
            </a:extLst>
          </p:cNvPr>
          <p:cNvSpPr txBox="1">
            <a:spLocks/>
          </p:cNvSpPr>
          <p:nvPr/>
        </p:nvSpPr>
        <p:spPr>
          <a:xfrm>
            <a:off x="559674" y="1516173"/>
            <a:ext cx="9720000" cy="720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400" b="1" dirty="0">
                <a:solidFill>
                  <a:srgbClr val="EF9F3F"/>
                </a:solidFill>
                <a:latin typeface="Arial" panose="020B0604020202020204" pitchFamily="34" charset="0"/>
                <a:cs typeface="Arial" panose="020B0604020202020204" pitchFamily="34" charset="0"/>
              </a:rPr>
              <a:t>Testing for starch</a:t>
            </a:r>
          </a:p>
        </p:txBody>
      </p:sp>
      <p:pic>
        <p:nvPicPr>
          <p:cNvPr id="19" name="Picture 18" descr="Graphical user interface&#10;&#10;Description automatically generated">
            <a:extLst>
              <a:ext uri="{FF2B5EF4-FFF2-40B4-BE49-F238E27FC236}">
                <a16:creationId xmlns:a16="http://schemas.microsoft.com/office/drawing/2014/main" id="{F0635866-9932-CF57-098E-E63EF412ADD6}"/>
              </a:ext>
            </a:extLst>
          </p:cNvPr>
          <p:cNvPicPr>
            <a:picLocks noChangeAspect="1"/>
          </p:cNvPicPr>
          <p:nvPr/>
        </p:nvPicPr>
        <p:blipFill>
          <a:blip r:embed="rId2"/>
          <a:stretch>
            <a:fillRect/>
          </a:stretch>
        </p:blipFill>
        <p:spPr>
          <a:xfrm>
            <a:off x="5881484" y="2155371"/>
            <a:ext cx="6156499" cy="3603172"/>
          </a:xfrm>
          <a:prstGeom prst="rect">
            <a:avLst/>
          </a:prstGeom>
          <a:ln w="25400">
            <a:solidFill>
              <a:srgbClr val="FCC241"/>
            </a:solidFill>
          </a:ln>
        </p:spPr>
      </p:pic>
    </p:spTree>
    <p:extLst>
      <p:ext uri="{BB962C8B-B14F-4D97-AF65-F5344CB8AC3E}">
        <p14:creationId xmlns:p14="http://schemas.microsoft.com/office/powerpoint/2010/main" val="406954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BD3733-34AA-5EB3-8D01-47EB7F8AD933}"/>
              </a:ext>
            </a:extLst>
          </p:cNvPr>
          <p:cNvSpPr txBox="1"/>
          <p:nvPr/>
        </p:nvSpPr>
        <p:spPr>
          <a:xfrm>
            <a:off x="559674" y="2236173"/>
            <a:ext cx="6415889" cy="4478149"/>
          </a:xfrm>
          <a:prstGeom prst="rect">
            <a:avLst/>
          </a:prstGeom>
          <a:noFill/>
        </p:spPr>
        <p:txBody>
          <a:bodyPr wrap="square" rtlCol="0">
            <a:spAutoFit/>
          </a:bodyPr>
          <a:lstStyle/>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1</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Place a small amount of food into a test tube.</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2</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Add a few drops of ethanol to the test tube.</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3</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Shake the test tube and leave for one minute.</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4</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Pour the solution into a test tube of water.</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5</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Ethanol added to a solution gives a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cloudy white layer if a lipid is present.</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6</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Repeat steps 1–5 for other types of food.</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7</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Record all your results in a results table.</a:t>
            </a:r>
          </a:p>
        </p:txBody>
      </p:sp>
      <p:sp>
        <p:nvSpPr>
          <p:cNvPr id="4" name="Title 1">
            <a:extLst>
              <a:ext uri="{FF2B5EF4-FFF2-40B4-BE49-F238E27FC236}">
                <a16:creationId xmlns:a16="http://schemas.microsoft.com/office/drawing/2014/main" id="{1A94B057-BB24-9796-9889-410E8A3CC0B0}"/>
              </a:ext>
            </a:extLst>
          </p:cNvPr>
          <p:cNvSpPr txBox="1">
            <a:spLocks/>
          </p:cNvSpPr>
          <p:nvPr/>
        </p:nvSpPr>
        <p:spPr>
          <a:xfrm>
            <a:off x="559674" y="1516173"/>
            <a:ext cx="9720000" cy="720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400" b="1" dirty="0">
                <a:solidFill>
                  <a:srgbClr val="EF9F3F"/>
                </a:solidFill>
                <a:latin typeface="Arial" panose="020B0604020202020204" pitchFamily="34" charset="0"/>
                <a:cs typeface="Arial" panose="020B0604020202020204" pitchFamily="34" charset="0"/>
              </a:rPr>
              <a:t>Testing for lipid (fats)</a:t>
            </a:r>
          </a:p>
        </p:txBody>
      </p:sp>
      <p:pic>
        <p:nvPicPr>
          <p:cNvPr id="8" name="Picture 7" descr="Graphical user interface, application&#10;&#10;Description automatically generated">
            <a:extLst>
              <a:ext uri="{FF2B5EF4-FFF2-40B4-BE49-F238E27FC236}">
                <a16:creationId xmlns:a16="http://schemas.microsoft.com/office/drawing/2014/main" id="{FE4C8145-1C25-7F60-4DCE-4A9FF204B3AD}"/>
              </a:ext>
            </a:extLst>
          </p:cNvPr>
          <p:cNvPicPr>
            <a:picLocks noChangeAspect="1"/>
          </p:cNvPicPr>
          <p:nvPr/>
        </p:nvPicPr>
        <p:blipFill>
          <a:blip r:embed="rId2"/>
          <a:stretch>
            <a:fillRect/>
          </a:stretch>
        </p:blipFill>
        <p:spPr>
          <a:xfrm>
            <a:off x="5566475" y="2318657"/>
            <a:ext cx="6370045" cy="3023170"/>
          </a:xfrm>
          <a:prstGeom prst="rect">
            <a:avLst/>
          </a:prstGeom>
          <a:ln w="25400">
            <a:solidFill>
              <a:srgbClr val="FCC241"/>
            </a:solidFill>
          </a:ln>
        </p:spPr>
      </p:pic>
    </p:spTree>
    <p:extLst>
      <p:ext uri="{BB962C8B-B14F-4D97-AF65-F5344CB8AC3E}">
        <p14:creationId xmlns:p14="http://schemas.microsoft.com/office/powerpoint/2010/main" val="225994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D57FD1-79E9-EF0D-6B8F-36088D91926E}"/>
              </a:ext>
            </a:extLst>
          </p:cNvPr>
          <p:cNvSpPr txBox="1"/>
          <p:nvPr/>
        </p:nvSpPr>
        <p:spPr>
          <a:xfrm>
            <a:off x="598906" y="2577108"/>
            <a:ext cx="6323132" cy="3016210"/>
          </a:xfrm>
          <a:prstGeom prst="rect">
            <a:avLst/>
          </a:prstGeom>
          <a:noFill/>
        </p:spPr>
        <p:txBody>
          <a:bodyPr wrap="square" rtlCol="0">
            <a:spAutoFit/>
          </a:bodyPr>
          <a:lstStyle/>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1</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Place a small amount of food in a test tube.</a:t>
            </a:r>
          </a:p>
          <a:p>
            <a:pPr marR="1371600" lvl="0" algn="l" defTabSz="914400" rtl="0" eaLnBrk="1" fontAlgn="auto" latinLnBrk="0" hangingPunct="1">
              <a:lnSpc>
                <a:spcPct val="100000"/>
              </a:lnSpc>
              <a:spcBef>
                <a:spcPts val="600"/>
              </a:spcBef>
              <a:spcAft>
                <a:spcPts val="300"/>
              </a:spcAft>
              <a:buClrTx/>
              <a:buSzTx/>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2</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Add 1 cm</a:t>
            </a:r>
            <a:r>
              <a:rPr kumimoji="0" lang="en-GB" sz="20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3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of Biuret reagent.</a:t>
            </a:r>
          </a:p>
          <a:p>
            <a:pPr marL="271463" marR="1371600" lvl="0" indent="-271463"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3</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Blue Biuret reagent turns purple if  protein is present.</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4</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Repeat steps 1–3 for other types of food.</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5</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Record all your results in a results table.</a:t>
            </a:r>
          </a:p>
        </p:txBody>
      </p:sp>
      <p:sp>
        <p:nvSpPr>
          <p:cNvPr id="27" name="Title 1">
            <a:extLst>
              <a:ext uri="{FF2B5EF4-FFF2-40B4-BE49-F238E27FC236}">
                <a16:creationId xmlns:a16="http://schemas.microsoft.com/office/drawing/2014/main" id="{E75F8FFE-61CD-DA37-4089-52457937E617}"/>
              </a:ext>
            </a:extLst>
          </p:cNvPr>
          <p:cNvSpPr txBox="1">
            <a:spLocks/>
          </p:cNvSpPr>
          <p:nvPr/>
        </p:nvSpPr>
        <p:spPr>
          <a:xfrm>
            <a:off x="559674" y="1516173"/>
            <a:ext cx="9720000" cy="720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400" b="1" dirty="0">
                <a:solidFill>
                  <a:srgbClr val="EF9F3F"/>
                </a:solidFill>
                <a:latin typeface="Arial" panose="020B0604020202020204" pitchFamily="34" charset="0"/>
                <a:cs typeface="Arial" panose="020B0604020202020204" pitchFamily="34" charset="0"/>
              </a:rPr>
              <a:t>Testing for protein</a:t>
            </a:r>
          </a:p>
        </p:txBody>
      </p:sp>
      <p:pic>
        <p:nvPicPr>
          <p:cNvPr id="29" name="Picture 28" descr="Graphical user interface, application&#10;&#10;Description automatically generated">
            <a:extLst>
              <a:ext uri="{FF2B5EF4-FFF2-40B4-BE49-F238E27FC236}">
                <a16:creationId xmlns:a16="http://schemas.microsoft.com/office/drawing/2014/main" id="{68C15B71-7263-A8BA-EC44-2BEE06416EAB}"/>
              </a:ext>
            </a:extLst>
          </p:cNvPr>
          <p:cNvPicPr>
            <a:picLocks noChangeAspect="1"/>
          </p:cNvPicPr>
          <p:nvPr/>
        </p:nvPicPr>
        <p:blipFill>
          <a:blip r:embed="rId2"/>
          <a:stretch>
            <a:fillRect/>
          </a:stretch>
        </p:blipFill>
        <p:spPr>
          <a:xfrm>
            <a:off x="5584333" y="2028097"/>
            <a:ext cx="6487040" cy="3565221"/>
          </a:xfrm>
          <a:prstGeom prst="rect">
            <a:avLst/>
          </a:prstGeom>
          <a:ln w="25400">
            <a:solidFill>
              <a:srgbClr val="FCC241"/>
            </a:solidFill>
          </a:ln>
        </p:spPr>
      </p:pic>
    </p:spTree>
    <p:extLst>
      <p:ext uri="{BB962C8B-B14F-4D97-AF65-F5344CB8AC3E}">
        <p14:creationId xmlns:p14="http://schemas.microsoft.com/office/powerpoint/2010/main" val="3176619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1A62D3-0F16-5808-4499-00A6109B3B43}"/>
              </a:ext>
            </a:extLst>
          </p:cNvPr>
          <p:cNvSpPr txBox="1"/>
          <p:nvPr/>
        </p:nvSpPr>
        <p:spPr>
          <a:xfrm>
            <a:off x="598906" y="2577108"/>
            <a:ext cx="7161088" cy="3747180"/>
          </a:xfrm>
          <a:prstGeom prst="rect">
            <a:avLst/>
          </a:prstGeom>
          <a:noFill/>
        </p:spPr>
        <p:txBody>
          <a:bodyPr wrap="square" rtlCol="0">
            <a:spAutoFit/>
          </a:bodyPr>
          <a:lstStyle/>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1</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Place a small amount of food in a test tube.</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2</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Add enough Benedict’s solution to cover the food.</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3</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Place the test tube in a warm water bath for 10 minutes.</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4</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Blue Benedict’s solution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turns brick red on heating if a sugar such as glucose is present.</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5</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Repeat steps 1–4 for other types of food.</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EF9F3F"/>
                </a:solidFill>
                <a:effectLst/>
                <a:uLnTx/>
                <a:uFillTx/>
                <a:latin typeface="Arial" panose="020B0604020202020204" pitchFamily="34" charset="0"/>
                <a:ea typeface="Times New Roman" panose="02020603050405020304" pitchFamily="18" charset="0"/>
                <a:cs typeface="Times New Roman" panose="02020603050405020304" pitchFamily="18" charset="0"/>
              </a:rPr>
              <a:t>6</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Record all your results in a results table.</a:t>
            </a:r>
          </a:p>
        </p:txBody>
      </p:sp>
      <p:sp>
        <p:nvSpPr>
          <p:cNvPr id="4" name="Title 1">
            <a:extLst>
              <a:ext uri="{FF2B5EF4-FFF2-40B4-BE49-F238E27FC236}">
                <a16:creationId xmlns:a16="http://schemas.microsoft.com/office/drawing/2014/main" id="{B684BCE4-892D-A3BA-120F-8F26E9DE387B}"/>
              </a:ext>
            </a:extLst>
          </p:cNvPr>
          <p:cNvSpPr txBox="1">
            <a:spLocks/>
          </p:cNvSpPr>
          <p:nvPr/>
        </p:nvSpPr>
        <p:spPr>
          <a:xfrm>
            <a:off x="559674" y="1516173"/>
            <a:ext cx="9720000" cy="720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400" b="1" dirty="0">
                <a:solidFill>
                  <a:srgbClr val="EF9F3F"/>
                </a:solidFill>
                <a:latin typeface="Arial" panose="020B0604020202020204" pitchFamily="34" charset="0"/>
                <a:cs typeface="Arial" panose="020B0604020202020204" pitchFamily="34" charset="0"/>
              </a:rPr>
              <a:t>Testing for sugar</a:t>
            </a:r>
          </a:p>
        </p:txBody>
      </p:sp>
      <p:pic>
        <p:nvPicPr>
          <p:cNvPr id="7" name="Picture 6" descr="Graphical user interface, application&#10;&#10;Description automatically generated">
            <a:extLst>
              <a:ext uri="{FF2B5EF4-FFF2-40B4-BE49-F238E27FC236}">
                <a16:creationId xmlns:a16="http://schemas.microsoft.com/office/drawing/2014/main" id="{DD4C00E3-193E-33D3-1089-88446880901F}"/>
              </a:ext>
            </a:extLst>
          </p:cNvPr>
          <p:cNvPicPr>
            <a:picLocks noChangeAspect="1"/>
          </p:cNvPicPr>
          <p:nvPr/>
        </p:nvPicPr>
        <p:blipFill>
          <a:blip r:embed="rId2"/>
          <a:stretch>
            <a:fillRect/>
          </a:stretch>
        </p:blipFill>
        <p:spPr>
          <a:xfrm>
            <a:off x="6096000" y="2577108"/>
            <a:ext cx="6000080" cy="3220180"/>
          </a:xfrm>
          <a:prstGeom prst="rect">
            <a:avLst/>
          </a:prstGeom>
          <a:ln w="25400">
            <a:solidFill>
              <a:srgbClr val="FCC241"/>
            </a:solidFill>
          </a:ln>
        </p:spPr>
      </p:pic>
    </p:spTree>
    <p:extLst>
      <p:ext uri="{BB962C8B-B14F-4D97-AF65-F5344CB8AC3E}">
        <p14:creationId xmlns:p14="http://schemas.microsoft.com/office/powerpoint/2010/main" val="854888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BF2E-CB26-FDDE-D839-33B90E61376C}"/>
              </a:ext>
            </a:extLst>
          </p:cNvPr>
          <p:cNvSpPr>
            <a:spLocks noGrp="1"/>
          </p:cNvSpPr>
          <p:nvPr>
            <p:ph type="ctrTitle"/>
          </p:nvPr>
        </p:nvSpPr>
        <p:spPr/>
        <p:txBody>
          <a:bodyPr/>
          <a:lstStyle/>
          <a:p>
            <a:r>
              <a:rPr lang="en-GB" dirty="0"/>
              <a:t>Copy out the following table</a:t>
            </a:r>
          </a:p>
        </p:txBody>
      </p:sp>
      <p:graphicFrame>
        <p:nvGraphicFramePr>
          <p:cNvPr id="5" name="Table 4">
            <a:extLst>
              <a:ext uri="{FF2B5EF4-FFF2-40B4-BE49-F238E27FC236}">
                <a16:creationId xmlns:a16="http://schemas.microsoft.com/office/drawing/2014/main" id="{9F828356-0935-A29E-A396-94B4CDD02ED6}"/>
              </a:ext>
            </a:extLst>
          </p:cNvPr>
          <p:cNvGraphicFramePr>
            <a:graphicFrameLocks noGrp="1"/>
          </p:cNvGraphicFramePr>
          <p:nvPr>
            <p:extLst>
              <p:ext uri="{D42A27DB-BD31-4B8C-83A1-F6EECF244321}">
                <p14:modId xmlns:p14="http://schemas.microsoft.com/office/powerpoint/2010/main" val="3114466510"/>
              </p:ext>
            </p:extLst>
          </p:nvPr>
        </p:nvGraphicFramePr>
        <p:xfrm>
          <a:off x="512617" y="2188394"/>
          <a:ext cx="11292388" cy="3110499"/>
        </p:xfrm>
        <a:graphic>
          <a:graphicData uri="http://schemas.openxmlformats.org/drawingml/2006/table">
            <a:tbl>
              <a:tblPr>
                <a:tableStyleId>{5C22544A-7EE6-4342-B048-85BDC9FD1C3A}</a:tableStyleId>
              </a:tblPr>
              <a:tblGrid>
                <a:gridCol w="2502187">
                  <a:extLst>
                    <a:ext uri="{9D8B030D-6E8A-4147-A177-3AD203B41FA5}">
                      <a16:colId xmlns:a16="http://schemas.microsoft.com/office/drawing/2014/main" val="974917362"/>
                    </a:ext>
                  </a:extLst>
                </a:gridCol>
                <a:gridCol w="2485137">
                  <a:extLst>
                    <a:ext uri="{9D8B030D-6E8A-4147-A177-3AD203B41FA5}">
                      <a16:colId xmlns:a16="http://schemas.microsoft.com/office/drawing/2014/main" val="956370545"/>
                    </a:ext>
                  </a:extLst>
                </a:gridCol>
                <a:gridCol w="2101688">
                  <a:extLst>
                    <a:ext uri="{9D8B030D-6E8A-4147-A177-3AD203B41FA5}">
                      <a16:colId xmlns:a16="http://schemas.microsoft.com/office/drawing/2014/main" val="2868660594"/>
                    </a:ext>
                  </a:extLst>
                </a:gridCol>
                <a:gridCol w="2101688">
                  <a:extLst>
                    <a:ext uri="{9D8B030D-6E8A-4147-A177-3AD203B41FA5}">
                      <a16:colId xmlns:a16="http://schemas.microsoft.com/office/drawing/2014/main" val="4272719026"/>
                    </a:ext>
                  </a:extLst>
                </a:gridCol>
                <a:gridCol w="2101688">
                  <a:extLst>
                    <a:ext uri="{9D8B030D-6E8A-4147-A177-3AD203B41FA5}">
                      <a16:colId xmlns:a16="http://schemas.microsoft.com/office/drawing/2014/main" val="1467076584"/>
                    </a:ext>
                  </a:extLst>
                </a:gridCol>
              </a:tblGrid>
              <a:tr h="444357">
                <a:tc>
                  <a:txBody>
                    <a:bodyPr/>
                    <a:lstStyle/>
                    <a:p>
                      <a:pPr algn="ctr" fontAlgn="base">
                        <a:spcBef>
                          <a:spcPts val="335"/>
                        </a:spcBef>
                        <a:spcAft>
                          <a:spcPts val="600"/>
                        </a:spcAft>
                      </a:pPr>
                      <a:r>
                        <a:rPr lang="en-GB" sz="1800" b="1" kern="1200" dirty="0">
                          <a:solidFill>
                            <a:schemeClr val="bg1"/>
                          </a:solidFill>
                          <a:effectLst/>
                          <a:latin typeface="Arial" panose="020B0604020202020204" pitchFamily="34" charset="0"/>
                          <a:cs typeface="Arial" panose="020B0604020202020204" pitchFamily="34" charset="0"/>
                        </a:rPr>
                        <a:t>Food</a:t>
                      </a: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6B17"/>
                    </a:solidFill>
                  </a:tcPr>
                </a:tc>
                <a:tc>
                  <a:txBody>
                    <a:bodyPr/>
                    <a:lstStyle/>
                    <a:p>
                      <a:pPr algn="ctr" fontAlgn="base">
                        <a:spcBef>
                          <a:spcPts val="335"/>
                        </a:spcBef>
                        <a:spcAft>
                          <a:spcPts val="600"/>
                        </a:spcAft>
                      </a:pPr>
                      <a:r>
                        <a:rPr lang="en-GB" sz="1800" b="1" kern="1200" dirty="0">
                          <a:solidFill>
                            <a:schemeClr val="bg1"/>
                          </a:solidFill>
                          <a:effectLst/>
                          <a:latin typeface="Arial" panose="020B0604020202020204" pitchFamily="34" charset="0"/>
                          <a:cs typeface="Arial" panose="020B0604020202020204" pitchFamily="34" charset="0"/>
                        </a:rPr>
                        <a:t>Starch present?</a:t>
                      </a: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L w="12700" cmpd="sng">
                      <a:noFill/>
                    </a:lnL>
                    <a:solidFill>
                      <a:srgbClr val="EF9F3F"/>
                    </a:solidFill>
                  </a:tcPr>
                </a:tc>
                <a:tc>
                  <a:txBody>
                    <a:bodyPr/>
                    <a:lstStyle/>
                    <a:p>
                      <a:pPr algn="ctr" fontAlgn="base">
                        <a:spcBef>
                          <a:spcPts val="335"/>
                        </a:spcBef>
                        <a:spcAft>
                          <a:spcPts val="600"/>
                        </a:spcAft>
                      </a:pPr>
                      <a:r>
                        <a:rPr lang="en-GB" sz="1800" b="1" kern="1200" dirty="0">
                          <a:solidFill>
                            <a:schemeClr val="bg1"/>
                          </a:solidFill>
                          <a:effectLst/>
                          <a:latin typeface="Arial" panose="020B0604020202020204" pitchFamily="34" charset="0"/>
                          <a:cs typeface="Arial" panose="020B0604020202020204" pitchFamily="34" charset="0"/>
                        </a:rPr>
                        <a:t>Sugar present?</a:t>
                      </a: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EF9F3F"/>
                    </a:solidFill>
                  </a:tcPr>
                </a:tc>
                <a:tc>
                  <a:txBody>
                    <a:bodyPr/>
                    <a:lstStyle/>
                    <a:p>
                      <a:pPr algn="ctr" fontAlgn="base">
                        <a:spcBef>
                          <a:spcPts val="335"/>
                        </a:spcBef>
                        <a:spcAft>
                          <a:spcPts val="600"/>
                        </a:spcAft>
                      </a:pPr>
                      <a:r>
                        <a:rPr lang="en-GB" sz="1800" b="1" kern="1200" dirty="0">
                          <a:solidFill>
                            <a:schemeClr val="bg1"/>
                          </a:solidFill>
                          <a:effectLst/>
                          <a:latin typeface="Arial" panose="020B0604020202020204" pitchFamily="34" charset="0"/>
                          <a:cs typeface="Arial" panose="020B0604020202020204" pitchFamily="34" charset="0"/>
                        </a:rPr>
                        <a:t>Protein present?</a:t>
                      </a: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EF9F3F"/>
                    </a:solidFill>
                  </a:tcPr>
                </a:tc>
                <a:tc>
                  <a:txBody>
                    <a:bodyPr/>
                    <a:lstStyle/>
                    <a:p>
                      <a:pPr algn="ctr" fontAlgn="base">
                        <a:spcBef>
                          <a:spcPts val="335"/>
                        </a:spcBef>
                        <a:spcAft>
                          <a:spcPts val="600"/>
                        </a:spcAft>
                      </a:pPr>
                      <a:r>
                        <a:rPr lang="en-GB" sz="1800" b="1" kern="1200" dirty="0">
                          <a:solidFill>
                            <a:schemeClr val="bg1"/>
                          </a:solidFill>
                          <a:effectLst/>
                          <a:latin typeface="Arial" panose="020B0604020202020204" pitchFamily="34" charset="0"/>
                          <a:cs typeface="Arial" panose="020B0604020202020204" pitchFamily="34" charset="0"/>
                        </a:rPr>
                        <a:t>Lipid present?</a:t>
                      </a: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EF9F3F"/>
                    </a:solidFill>
                  </a:tcPr>
                </a:tc>
                <a:extLst>
                  <a:ext uri="{0D108BD9-81ED-4DB2-BD59-A6C34878D82A}">
                    <a16:rowId xmlns:a16="http://schemas.microsoft.com/office/drawing/2014/main" val="462428201"/>
                  </a:ext>
                </a:extLst>
              </a:tr>
              <a:tr h="444357">
                <a:tc>
                  <a:txBody>
                    <a:bodyPr/>
                    <a:lstStyle/>
                    <a:p>
                      <a:pPr algn="ctr" fontAlgn="base">
                        <a:spcBef>
                          <a:spcPts val="335"/>
                        </a:spcBef>
                        <a:spcAft>
                          <a:spcPts val="600"/>
                        </a:spcAft>
                      </a:pPr>
                      <a:r>
                        <a:rPr lang="en-US" sz="1800" b="1" kern="1200" dirty="0">
                          <a:solidFill>
                            <a:schemeClr val="bg1"/>
                          </a:solidFill>
                          <a:effectLst/>
                          <a:latin typeface="Arial" panose="020B0604020202020204" pitchFamily="34" charset="0"/>
                          <a:cs typeface="Arial" panose="020B0604020202020204" pitchFamily="34" charset="0"/>
                        </a:rPr>
                        <a:t>White bread</a:t>
                      </a: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T w="12700" cmpd="sng">
                      <a:noFill/>
                    </a:lnT>
                    <a:solidFill>
                      <a:srgbClr val="EF9F3F"/>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extLst>
                  <a:ext uri="{0D108BD9-81ED-4DB2-BD59-A6C34878D82A}">
                    <a16:rowId xmlns:a16="http://schemas.microsoft.com/office/drawing/2014/main" val="713723184"/>
                  </a:ext>
                </a:extLst>
              </a:tr>
              <a:tr h="444357">
                <a:tc>
                  <a:txBody>
                    <a:bodyPr/>
                    <a:lstStyle/>
                    <a:p>
                      <a:pPr algn="ctr" fontAlgn="base">
                        <a:spcBef>
                          <a:spcPts val="335"/>
                        </a:spcBef>
                        <a:spcAft>
                          <a:spcPts val="600"/>
                        </a:spcAft>
                      </a:pPr>
                      <a:r>
                        <a:rPr lang="en-US" sz="1800" b="1" kern="1200" dirty="0">
                          <a:solidFill>
                            <a:schemeClr val="bg1"/>
                          </a:solidFill>
                          <a:effectLst/>
                          <a:latin typeface="Arial" panose="020B0604020202020204" pitchFamily="34" charset="0"/>
                          <a:cs typeface="Arial" panose="020B0604020202020204" pitchFamily="34" charset="0"/>
                        </a:rPr>
                        <a:t>Chicken</a:t>
                      </a: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EF9F3F"/>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400">
                        <a:effectLst/>
                        <a:latin typeface="Arial" panose="020B0604020202020204" pitchFamily="34" charset="0"/>
                        <a:cs typeface="Arial" panose="020B0604020202020204" pitchFamily="34" charset="0"/>
                      </a:endParaRPr>
                    </a:p>
                  </a:txBody>
                  <a:tcPr anchor="ctr">
                    <a:solidFill>
                      <a:srgbClr val="FCE3C2"/>
                    </a:solidFill>
                  </a:tcPr>
                </a:tc>
                <a:extLst>
                  <a:ext uri="{0D108BD9-81ED-4DB2-BD59-A6C34878D82A}">
                    <a16:rowId xmlns:a16="http://schemas.microsoft.com/office/drawing/2014/main" val="624638908"/>
                  </a:ext>
                </a:extLst>
              </a:tr>
              <a:tr h="444357">
                <a:tc>
                  <a:txBody>
                    <a:bodyPr/>
                    <a:lstStyle/>
                    <a:p>
                      <a:pPr algn="ctr" fontAlgn="base">
                        <a:spcBef>
                          <a:spcPts val="335"/>
                        </a:spcBef>
                        <a:spcAft>
                          <a:spcPts val="600"/>
                        </a:spcAft>
                      </a:pPr>
                      <a:r>
                        <a:rPr lang="en-US" sz="1800" b="1" kern="1200" dirty="0">
                          <a:solidFill>
                            <a:schemeClr val="bg1"/>
                          </a:solidFill>
                          <a:effectLst/>
                          <a:latin typeface="Arial" panose="020B0604020202020204" pitchFamily="34" charset="0"/>
                          <a:cs typeface="Arial" panose="020B0604020202020204" pitchFamily="34" charset="0"/>
                        </a:rPr>
                        <a:t>Canned pineapple</a:t>
                      </a: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EF9F3F"/>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extLst>
                  <a:ext uri="{0D108BD9-81ED-4DB2-BD59-A6C34878D82A}">
                    <a16:rowId xmlns:a16="http://schemas.microsoft.com/office/drawing/2014/main" val="1541314145"/>
                  </a:ext>
                </a:extLst>
              </a:tr>
              <a:tr h="444357">
                <a:tc>
                  <a:txBody>
                    <a:bodyPr/>
                    <a:lstStyle/>
                    <a:p>
                      <a:pPr algn="ctr" fontAlgn="base">
                        <a:spcBef>
                          <a:spcPts val="335"/>
                        </a:spcBef>
                        <a:spcAft>
                          <a:spcPts val="600"/>
                        </a:spcAft>
                      </a:pPr>
                      <a:r>
                        <a:rPr lang="en-US" sz="1800" b="1" kern="1200" dirty="0">
                          <a:solidFill>
                            <a:schemeClr val="bg1"/>
                          </a:solidFill>
                          <a:effectLst/>
                          <a:latin typeface="Arial" panose="020B0604020202020204" pitchFamily="34" charset="0"/>
                          <a:cs typeface="Arial" panose="020B0604020202020204" pitchFamily="34" charset="0"/>
                        </a:rPr>
                        <a:t>Cheese</a:t>
                      </a: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EF9F3F"/>
                    </a:solidFill>
                  </a:tcPr>
                </a:tc>
                <a:tc>
                  <a:txBody>
                    <a:bodyPr/>
                    <a:lstStyle/>
                    <a:p>
                      <a:pPr algn="ctr" fontAlgn="base">
                        <a:spcBef>
                          <a:spcPts val="335"/>
                        </a:spcBef>
                        <a:spcAft>
                          <a:spcPts val="600"/>
                        </a:spcAft>
                      </a:pP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FCE3C2"/>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extLst>
                  <a:ext uri="{0D108BD9-81ED-4DB2-BD59-A6C34878D82A}">
                    <a16:rowId xmlns:a16="http://schemas.microsoft.com/office/drawing/2014/main" val="1026766240"/>
                  </a:ext>
                </a:extLst>
              </a:tr>
              <a:tr h="444357">
                <a:tc>
                  <a:txBody>
                    <a:bodyPr/>
                    <a:lstStyle/>
                    <a:p>
                      <a:pPr algn="ctr" fontAlgn="base">
                        <a:spcBef>
                          <a:spcPts val="335"/>
                        </a:spcBef>
                        <a:spcAft>
                          <a:spcPts val="600"/>
                        </a:spcAft>
                      </a:pPr>
                      <a:r>
                        <a:rPr lang="en-US" sz="1800" b="1" kern="1200" dirty="0">
                          <a:solidFill>
                            <a:schemeClr val="bg1"/>
                          </a:solidFill>
                          <a:effectLst/>
                          <a:latin typeface="Arial" panose="020B0604020202020204" pitchFamily="34" charset="0"/>
                          <a:cs typeface="Arial" panose="020B0604020202020204" pitchFamily="34" charset="0"/>
                        </a:rPr>
                        <a:t>Rice</a:t>
                      </a: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EF9F3F"/>
                    </a:solidFill>
                  </a:tcPr>
                </a:tc>
                <a:tc>
                  <a:txBody>
                    <a:bodyPr/>
                    <a:lstStyle/>
                    <a:p>
                      <a:pPr algn="ctr" fontAlgn="base">
                        <a:spcBef>
                          <a:spcPts val="335"/>
                        </a:spcBef>
                        <a:spcAft>
                          <a:spcPts val="600"/>
                        </a:spcAft>
                      </a:pP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FCE3C2"/>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extLst>
                  <a:ext uri="{0D108BD9-81ED-4DB2-BD59-A6C34878D82A}">
                    <a16:rowId xmlns:a16="http://schemas.microsoft.com/office/drawing/2014/main" val="3045047450"/>
                  </a:ext>
                </a:extLst>
              </a:tr>
              <a:tr h="444357">
                <a:tc>
                  <a:txBody>
                    <a:bodyPr/>
                    <a:lstStyle/>
                    <a:p>
                      <a:pPr algn="ctr" fontAlgn="base">
                        <a:spcBef>
                          <a:spcPts val="335"/>
                        </a:spcBef>
                        <a:spcAft>
                          <a:spcPts val="600"/>
                        </a:spcAft>
                      </a:pPr>
                      <a:r>
                        <a:rPr lang="en-US" sz="1800" b="1" kern="1200" dirty="0">
                          <a:solidFill>
                            <a:schemeClr val="bg1"/>
                          </a:solidFill>
                          <a:effectLst/>
                          <a:latin typeface="Arial" panose="020B0604020202020204" pitchFamily="34" charset="0"/>
                          <a:cs typeface="Arial" panose="020B0604020202020204" pitchFamily="34" charset="0"/>
                        </a:rPr>
                        <a:t>Marshmallow</a:t>
                      </a: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EF9F3F"/>
                    </a:solidFill>
                  </a:tcPr>
                </a:tc>
                <a:tc>
                  <a:txBody>
                    <a:bodyPr/>
                    <a:lstStyle/>
                    <a:p>
                      <a:pPr algn="ctr"/>
                      <a:endParaRPr lang="en-GB" sz="140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400" dirty="0">
                        <a:effectLst/>
                        <a:latin typeface="Arial" panose="020B0604020202020204" pitchFamily="34" charset="0"/>
                        <a:cs typeface="Arial" panose="020B0604020202020204" pitchFamily="34" charset="0"/>
                      </a:endParaRPr>
                    </a:p>
                  </a:txBody>
                  <a:tcPr anchor="ctr">
                    <a:solidFill>
                      <a:srgbClr val="FCE3C2"/>
                    </a:solidFill>
                  </a:tcPr>
                </a:tc>
                <a:extLst>
                  <a:ext uri="{0D108BD9-81ED-4DB2-BD59-A6C34878D82A}">
                    <a16:rowId xmlns:a16="http://schemas.microsoft.com/office/drawing/2014/main" val="430488618"/>
                  </a:ext>
                </a:extLst>
              </a:tr>
            </a:tbl>
          </a:graphicData>
        </a:graphic>
      </p:graphicFrame>
      <p:sp>
        <p:nvSpPr>
          <p:cNvPr id="6" name="TextBox 5">
            <a:extLst>
              <a:ext uri="{FF2B5EF4-FFF2-40B4-BE49-F238E27FC236}">
                <a16:creationId xmlns:a16="http://schemas.microsoft.com/office/drawing/2014/main" id="{F8EB817B-DE8F-D3EE-A09A-AD142828A9D7}"/>
              </a:ext>
            </a:extLst>
          </p:cNvPr>
          <p:cNvSpPr txBox="1"/>
          <p:nvPr/>
        </p:nvSpPr>
        <p:spPr>
          <a:xfrm>
            <a:off x="739739" y="5461824"/>
            <a:ext cx="10443885" cy="923330"/>
          </a:xfrm>
          <a:prstGeom prst="rect">
            <a:avLst/>
          </a:prstGeom>
          <a:noFill/>
        </p:spPr>
        <p:txBody>
          <a:bodyPr wrap="none" rtlCol="0">
            <a:spAutoFit/>
          </a:bodyPr>
          <a:lstStyle/>
          <a:p>
            <a:pPr marL="342900" indent="-342900">
              <a:buAutoNum type="arabicPeriod"/>
            </a:pPr>
            <a:r>
              <a:rPr lang="en-GB" dirty="0">
                <a:latin typeface="Arial" panose="020B0604020202020204" pitchFamily="34" charset="0"/>
                <a:cs typeface="Arial" panose="020B0604020202020204" pitchFamily="34" charset="0"/>
              </a:rPr>
              <a:t>List the foods that showed a positive result for protein. Describe how you knew this was the case.</a:t>
            </a:r>
          </a:p>
          <a:p>
            <a:pPr marL="342900" indent="-342900">
              <a:buAutoNum type="arabicPeriod"/>
            </a:pPr>
            <a:r>
              <a:rPr lang="en-GB" dirty="0">
                <a:latin typeface="Arial" panose="020B0604020202020204" pitchFamily="34" charset="0"/>
                <a:cs typeface="Arial" panose="020B0604020202020204" pitchFamily="34" charset="0"/>
              </a:rPr>
              <a:t>List the foods that showed a positive result for lipids. Describe how you knew this was the case.</a:t>
            </a:r>
          </a:p>
          <a:p>
            <a:pPr marL="342900" indent="-342900">
              <a:buAutoNum type="arabicPeriod"/>
            </a:pPr>
            <a:r>
              <a:rPr lang="en-GB" dirty="0">
                <a:latin typeface="Arial" panose="020B0604020202020204" pitchFamily="34" charset="0"/>
                <a:cs typeface="Arial" panose="020B0604020202020204" pitchFamily="34" charset="0"/>
              </a:rPr>
              <a:t>Do the foods that contain sugar also contain starch? Use your results to justify your answer.</a:t>
            </a:r>
          </a:p>
        </p:txBody>
      </p:sp>
    </p:spTree>
    <p:extLst>
      <p:ext uri="{BB962C8B-B14F-4D97-AF65-F5344CB8AC3E}">
        <p14:creationId xmlns:p14="http://schemas.microsoft.com/office/powerpoint/2010/main" val="3082513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BF2E-CB26-FDDE-D839-33B90E61376C}"/>
              </a:ext>
            </a:extLst>
          </p:cNvPr>
          <p:cNvSpPr>
            <a:spLocks noGrp="1"/>
          </p:cNvSpPr>
          <p:nvPr>
            <p:ph type="ctrTitle"/>
          </p:nvPr>
        </p:nvSpPr>
        <p:spPr/>
        <p:txBody>
          <a:bodyPr/>
          <a:lstStyle/>
          <a:p>
            <a:r>
              <a:rPr lang="en-GB" dirty="0"/>
              <a:t>Extension</a:t>
            </a:r>
          </a:p>
        </p:txBody>
      </p:sp>
      <p:sp>
        <p:nvSpPr>
          <p:cNvPr id="6" name="TextBox 5">
            <a:extLst>
              <a:ext uri="{FF2B5EF4-FFF2-40B4-BE49-F238E27FC236}">
                <a16:creationId xmlns:a16="http://schemas.microsoft.com/office/drawing/2014/main" id="{F8EB817B-DE8F-D3EE-A09A-AD142828A9D7}"/>
              </a:ext>
            </a:extLst>
          </p:cNvPr>
          <p:cNvSpPr txBox="1"/>
          <p:nvPr/>
        </p:nvSpPr>
        <p:spPr>
          <a:xfrm>
            <a:off x="651508" y="2283798"/>
            <a:ext cx="10606735" cy="132343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A student uses Benedict’s solution to test different foods for sugar. Each food is tested under the same conditions and the results are presented in the following table.</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Suggest an explanation for these results.</a:t>
            </a:r>
          </a:p>
        </p:txBody>
      </p:sp>
      <p:graphicFrame>
        <p:nvGraphicFramePr>
          <p:cNvPr id="3" name="Table 2">
            <a:extLst>
              <a:ext uri="{FF2B5EF4-FFF2-40B4-BE49-F238E27FC236}">
                <a16:creationId xmlns:a16="http://schemas.microsoft.com/office/drawing/2014/main" id="{62EBB80B-93BF-841F-D5D7-7D165E3BCA49}"/>
              </a:ext>
            </a:extLst>
          </p:cNvPr>
          <p:cNvGraphicFramePr>
            <a:graphicFrameLocks noGrp="1"/>
          </p:cNvGraphicFramePr>
          <p:nvPr>
            <p:extLst>
              <p:ext uri="{D42A27DB-BD31-4B8C-83A1-F6EECF244321}">
                <p14:modId xmlns:p14="http://schemas.microsoft.com/office/powerpoint/2010/main" val="2974679983"/>
              </p:ext>
            </p:extLst>
          </p:nvPr>
        </p:nvGraphicFramePr>
        <p:xfrm>
          <a:off x="3002861" y="3955135"/>
          <a:ext cx="6186278" cy="2320954"/>
        </p:xfrm>
        <a:graphic>
          <a:graphicData uri="http://schemas.openxmlformats.org/drawingml/2006/table">
            <a:tbl>
              <a:tblPr firstRow="1" firstCol="1" bandRow="1">
                <a:tableStyleId>{5C22544A-7EE6-4342-B048-85BDC9FD1C3A}</a:tableStyleId>
              </a:tblPr>
              <a:tblGrid>
                <a:gridCol w="2280311">
                  <a:extLst>
                    <a:ext uri="{9D8B030D-6E8A-4147-A177-3AD203B41FA5}">
                      <a16:colId xmlns:a16="http://schemas.microsoft.com/office/drawing/2014/main" val="3700446669"/>
                    </a:ext>
                  </a:extLst>
                </a:gridCol>
                <a:gridCol w="3905967">
                  <a:extLst>
                    <a:ext uri="{9D8B030D-6E8A-4147-A177-3AD203B41FA5}">
                      <a16:colId xmlns:a16="http://schemas.microsoft.com/office/drawing/2014/main" val="4023103852"/>
                    </a:ext>
                  </a:extLst>
                </a:gridCol>
              </a:tblGrid>
              <a:tr h="994694">
                <a:tc>
                  <a:txBody>
                    <a:bodyPr/>
                    <a:lstStyle/>
                    <a:p>
                      <a:pPr algn="ctr">
                        <a:spcBef>
                          <a:spcPts val="300"/>
                        </a:spcBef>
                        <a:spcAft>
                          <a:spcPts val="300"/>
                        </a:spcAft>
                      </a:pPr>
                      <a:r>
                        <a:rPr lang="en-GB" sz="1800" dirty="0">
                          <a:effectLst/>
                          <a:latin typeface="Arial" panose="020B0604020202020204" pitchFamily="34" charset="0"/>
                          <a:cs typeface="Arial" panose="020B0604020202020204" pitchFamily="34" charset="0"/>
                        </a:rPr>
                        <a:t>Food tested</a:t>
                      </a:r>
                      <a:endPar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D6B17"/>
                    </a:solidFill>
                  </a:tcPr>
                </a:tc>
                <a:tc>
                  <a:txBody>
                    <a:bodyPr/>
                    <a:lstStyle/>
                    <a:p>
                      <a:pPr algn="ctr">
                        <a:spcBef>
                          <a:spcPts val="300"/>
                        </a:spcBef>
                        <a:spcAft>
                          <a:spcPts val="300"/>
                        </a:spcAft>
                      </a:pPr>
                      <a:r>
                        <a:rPr lang="en-GB" sz="1800" dirty="0">
                          <a:effectLst/>
                          <a:latin typeface="Arial" panose="020B0604020202020204" pitchFamily="34" charset="0"/>
                          <a:cs typeface="Arial" panose="020B0604020202020204" pitchFamily="34" charset="0"/>
                        </a:rPr>
                        <a:t>Final colour of Benedict’s solution</a:t>
                      </a:r>
                      <a:endPar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F9F3F"/>
                    </a:solidFill>
                  </a:tcPr>
                </a:tc>
                <a:extLst>
                  <a:ext uri="{0D108BD9-81ED-4DB2-BD59-A6C34878D82A}">
                    <a16:rowId xmlns:a16="http://schemas.microsoft.com/office/drawing/2014/main" val="1593514655"/>
                  </a:ext>
                </a:extLst>
              </a:tr>
              <a:tr h="331565">
                <a:tc>
                  <a:txBody>
                    <a:bodyPr/>
                    <a:lstStyle/>
                    <a:p>
                      <a:pPr algn="ctr">
                        <a:spcBef>
                          <a:spcPts val="300"/>
                        </a:spcBef>
                        <a:spcAft>
                          <a:spcPts val="300"/>
                        </a:spcAft>
                      </a:pPr>
                      <a:r>
                        <a:rPr lang="en-GB" sz="1800">
                          <a:effectLst/>
                          <a:latin typeface="Arial" panose="020B0604020202020204" pitchFamily="34" charset="0"/>
                          <a:cs typeface="Arial" panose="020B0604020202020204" pitchFamily="34" charset="0"/>
                        </a:rPr>
                        <a:t>A</a:t>
                      </a:r>
                      <a:endParaRPr lang="en-GB"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F9F3F"/>
                    </a:solidFill>
                  </a:tcPr>
                </a:tc>
                <a:tc>
                  <a:txBody>
                    <a:bodyPr/>
                    <a:lstStyle/>
                    <a:p>
                      <a:pPr algn="ctr">
                        <a:spcBef>
                          <a:spcPts val="300"/>
                        </a:spcBef>
                        <a:spcAft>
                          <a:spcPts val="300"/>
                        </a:spcAft>
                      </a:pPr>
                      <a:r>
                        <a:rPr lang="en-GB" sz="1800" dirty="0">
                          <a:effectLst/>
                          <a:latin typeface="Arial" panose="020B0604020202020204" pitchFamily="34" charset="0"/>
                          <a:cs typeface="Arial" panose="020B0604020202020204" pitchFamily="34" charset="0"/>
                        </a:rPr>
                        <a:t>brick red</a:t>
                      </a:r>
                      <a:endPar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CE3C2"/>
                    </a:solidFill>
                  </a:tcPr>
                </a:tc>
                <a:extLst>
                  <a:ext uri="{0D108BD9-81ED-4DB2-BD59-A6C34878D82A}">
                    <a16:rowId xmlns:a16="http://schemas.microsoft.com/office/drawing/2014/main" val="2279845418"/>
                  </a:ext>
                </a:extLst>
              </a:tr>
              <a:tr h="331565">
                <a:tc>
                  <a:txBody>
                    <a:bodyPr/>
                    <a:lstStyle/>
                    <a:p>
                      <a:pPr algn="ctr">
                        <a:spcBef>
                          <a:spcPts val="300"/>
                        </a:spcBef>
                        <a:spcAft>
                          <a:spcPts val="300"/>
                        </a:spcAft>
                      </a:pPr>
                      <a:r>
                        <a:rPr lang="en-GB" sz="1800">
                          <a:effectLst/>
                          <a:latin typeface="Arial" panose="020B0604020202020204" pitchFamily="34" charset="0"/>
                          <a:cs typeface="Arial" panose="020B0604020202020204" pitchFamily="34" charset="0"/>
                        </a:rPr>
                        <a:t>B</a:t>
                      </a:r>
                      <a:endParaRPr lang="en-GB"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F9F3F"/>
                    </a:solidFill>
                  </a:tcPr>
                </a:tc>
                <a:tc>
                  <a:txBody>
                    <a:bodyPr/>
                    <a:lstStyle/>
                    <a:p>
                      <a:pPr algn="ctr">
                        <a:spcBef>
                          <a:spcPts val="300"/>
                        </a:spcBef>
                        <a:spcAft>
                          <a:spcPts val="300"/>
                        </a:spcAf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blue</a:t>
                      </a:r>
                    </a:p>
                  </a:txBody>
                  <a:tcPr marL="68580" marR="68580" marT="0" marB="0" anchor="ctr">
                    <a:solidFill>
                      <a:srgbClr val="FCE3C2"/>
                    </a:solidFill>
                  </a:tcPr>
                </a:tc>
                <a:extLst>
                  <a:ext uri="{0D108BD9-81ED-4DB2-BD59-A6C34878D82A}">
                    <a16:rowId xmlns:a16="http://schemas.microsoft.com/office/drawing/2014/main" val="4256030249"/>
                  </a:ext>
                </a:extLst>
              </a:tr>
              <a:tr h="331565">
                <a:tc>
                  <a:txBody>
                    <a:bodyPr/>
                    <a:lstStyle/>
                    <a:p>
                      <a:pPr algn="ctr">
                        <a:spcBef>
                          <a:spcPts val="300"/>
                        </a:spcBef>
                        <a:spcAft>
                          <a:spcPts val="300"/>
                        </a:spcAft>
                      </a:pPr>
                      <a:r>
                        <a:rPr lang="en-GB" sz="1800">
                          <a:effectLst/>
                          <a:latin typeface="Arial" panose="020B0604020202020204" pitchFamily="34" charset="0"/>
                          <a:cs typeface="Arial" panose="020B0604020202020204" pitchFamily="34" charset="0"/>
                        </a:rPr>
                        <a:t>C</a:t>
                      </a:r>
                      <a:endParaRPr lang="en-GB"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F9F3F"/>
                    </a:solidFill>
                  </a:tcPr>
                </a:tc>
                <a:tc>
                  <a:txBody>
                    <a:bodyPr/>
                    <a:lstStyle/>
                    <a:p>
                      <a:pPr algn="ctr">
                        <a:spcBef>
                          <a:spcPts val="300"/>
                        </a:spcBef>
                        <a:spcAft>
                          <a:spcPts val="300"/>
                        </a:spcAft>
                      </a:pPr>
                      <a:r>
                        <a:rPr lang="en-GB" sz="1800" dirty="0">
                          <a:effectLst/>
                          <a:latin typeface="Arial" panose="020B0604020202020204" pitchFamily="34" charset="0"/>
                          <a:cs typeface="Arial" panose="020B0604020202020204" pitchFamily="34" charset="0"/>
                        </a:rPr>
                        <a:t>yellow</a:t>
                      </a:r>
                      <a:endPar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CE3C2"/>
                    </a:solidFill>
                  </a:tcPr>
                </a:tc>
                <a:extLst>
                  <a:ext uri="{0D108BD9-81ED-4DB2-BD59-A6C34878D82A}">
                    <a16:rowId xmlns:a16="http://schemas.microsoft.com/office/drawing/2014/main" val="3362593558"/>
                  </a:ext>
                </a:extLst>
              </a:tr>
              <a:tr h="331565">
                <a:tc>
                  <a:txBody>
                    <a:bodyPr/>
                    <a:lstStyle/>
                    <a:p>
                      <a:pPr algn="ctr">
                        <a:spcBef>
                          <a:spcPts val="300"/>
                        </a:spcBef>
                        <a:spcAft>
                          <a:spcPts val="300"/>
                        </a:spcAft>
                      </a:pPr>
                      <a:r>
                        <a:rPr lang="en-GB" sz="1800" dirty="0">
                          <a:effectLst/>
                          <a:latin typeface="Arial" panose="020B0604020202020204" pitchFamily="34" charset="0"/>
                          <a:cs typeface="Arial" panose="020B0604020202020204" pitchFamily="34" charset="0"/>
                        </a:rPr>
                        <a:t>D</a:t>
                      </a:r>
                      <a:endPar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F9F3F"/>
                    </a:solidFill>
                  </a:tcPr>
                </a:tc>
                <a:tc>
                  <a:txBody>
                    <a:bodyPr/>
                    <a:lstStyle/>
                    <a:p>
                      <a:pPr algn="ctr">
                        <a:spcBef>
                          <a:spcPts val="300"/>
                        </a:spcBef>
                        <a:spcAft>
                          <a:spcPts val="300"/>
                        </a:spcAft>
                      </a:pPr>
                      <a:r>
                        <a:rPr lang="en-GB" sz="1800" dirty="0">
                          <a:effectLst/>
                          <a:latin typeface="Arial" panose="020B0604020202020204" pitchFamily="34" charset="0"/>
                          <a:cs typeface="Arial" panose="020B0604020202020204" pitchFamily="34" charset="0"/>
                        </a:rPr>
                        <a:t>green</a:t>
                      </a:r>
                      <a:endPar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CE3C2"/>
                    </a:solidFill>
                  </a:tcPr>
                </a:tc>
                <a:extLst>
                  <a:ext uri="{0D108BD9-81ED-4DB2-BD59-A6C34878D82A}">
                    <a16:rowId xmlns:a16="http://schemas.microsoft.com/office/drawing/2014/main" val="3623393907"/>
                  </a:ext>
                </a:extLst>
              </a:tr>
            </a:tbl>
          </a:graphicData>
        </a:graphic>
      </p:graphicFrame>
    </p:spTree>
    <p:extLst>
      <p:ext uri="{BB962C8B-B14F-4D97-AF65-F5344CB8AC3E}">
        <p14:creationId xmlns:p14="http://schemas.microsoft.com/office/powerpoint/2010/main" val="4070661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14472728"/>
              </p:ext>
            </p:extLst>
          </p:nvPr>
        </p:nvGraphicFramePr>
        <p:xfrm>
          <a:off x="444230" y="1875085"/>
          <a:ext cx="11535372" cy="4236003"/>
        </p:xfrm>
        <a:graphic>
          <a:graphicData uri="http://schemas.openxmlformats.org/drawingml/2006/table">
            <a:tbl>
              <a:tblPr firstRow="1" bandRow="1">
                <a:tableStyleId>{00A15C55-8517-42AA-B614-E9B94910E393}</a:tableStyleId>
              </a:tblPr>
              <a:tblGrid>
                <a:gridCol w="2883843">
                  <a:extLst>
                    <a:ext uri="{9D8B030D-6E8A-4147-A177-3AD203B41FA5}">
                      <a16:colId xmlns:a16="http://schemas.microsoft.com/office/drawing/2014/main" val="20000"/>
                    </a:ext>
                  </a:extLst>
                </a:gridCol>
                <a:gridCol w="2883843">
                  <a:extLst>
                    <a:ext uri="{9D8B030D-6E8A-4147-A177-3AD203B41FA5}">
                      <a16:colId xmlns:a16="http://schemas.microsoft.com/office/drawing/2014/main" val="20001"/>
                    </a:ext>
                  </a:extLst>
                </a:gridCol>
                <a:gridCol w="2883843">
                  <a:extLst>
                    <a:ext uri="{9D8B030D-6E8A-4147-A177-3AD203B41FA5}">
                      <a16:colId xmlns:a16="http://schemas.microsoft.com/office/drawing/2014/main" val="20002"/>
                    </a:ext>
                  </a:extLst>
                </a:gridCol>
                <a:gridCol w="2883843">
                  <a:extLst>
                    <a:ext uri="{9D8B030D-6E8A-4147-A177-3AD203B41FA5}">
                      <a16:colId xmlns:a16="http://schemas.microsoft.com/office/drawing/2014/main" val="20003"/>
                    </a:ext>
                  </a:extLst>
                </a:gridCol>
              </a:tblGrid>
              <a:tr h="957290">
                <a:tc>
                  <a:txBody>
                    <a:bodyPr/>
                    <a:lstStyle/>
                    <a:p>
                      <a:pPr algn="ctr"/>
                      <a:r>
                        <a:rPr lang="en-GB" sz="2800" dirty="0">
                          <a:solidFill>
                            <a:schemeClr val="bg1"/>
                          </a:solidFill>
                          <a:latin typeface="Arial" panose="020B0604020202020204" pitchFamily="34" charset="0"/>
                          <a:cs typeface="Arial" panose="020B0604020202020204" pitchFamily="34" charset="0"/>
                        </a:rPr>
                        <a:t>Nutrient testing for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6B17"/>
                    </a:solidFill>
                  </a:tcPr>
                </a:tc>
                <a:tc>
                  <a:txBody>
                    <a:bodyPr/>
                    <a:lstStyle/>
                    <a:p>
                      <a:pPr algn="ctr"/>
                      <a:r>
                        <a:rPr lang="en-GB" sz="2800" dirty="0">
                          <a:solidFill>
                            <a:schemeClr val="bg1"/>
                          </a:solidFill>
                          <a:latin typeface="Arial" panose="020B0604020202020204" pitchFamily="34" charset="0"/>
                          <a:cs typeface="Arial" panose="020B0604020202020204" pitchFamily="34" charset="0"/>
                        </a:rPr>
                        <a:t>Chemical used to test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9F3F"/>
                    </a:solidFill>
                  </a:tcPr>
                </a:tc>
                <a:tc>
                  <a:txBody>
                    <a:bodyPr/>
                    <a:lstStyle/>
                    <a:p>
                      <a:pPr algn="ctr"/>
                      <a:r>
                        <a:rPr lang="en-GB" sz="2800" dirty="0">
                          <a:solidFill>
                            <a:schemeClr val="bg1"/>
                          </a:solidFill>
                          <a:latin typeface="Arial" panose="020B0604020202020204" pitchFamily="34" charset="0"/>
                          <a:cs typeface="Arial" panose="020B0604020202020204" pitchFamily="34" charset="0"/>
                        </a:rPr>
                        <a:t>Colour before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9F3F"/>
                    </a:solidFill>
                  </a:tcPr>
                </a:tc>
                <a:tc>
                  <a:txBody>
                    <a:bodyPr/>
                    <a:lstStyle/>
                    <a:p>
                      <a:pPr algn="ctr"/>
                      <a:r>
                        <a:rPr lang="en-GB" sz="2800" dirty="0">
                          <a:solidFill>
                            <a:schemeClr val="bg1"/>
                          </a:solidFill>
                          <a:latin typeface="Arial" panose="020B0604020202020204" pitchFamily="34" charset="0"/>
                          <a:cs typeface="Arial" panose="020B0604020202020204" pitchFamily="34" charset="0"/>
                        </a:rPr>
                        <a:t>Colour after if present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9F3F"/>
                    </a:solidFill>
                  </a:tcPr>
                </a:tc>
                <a:extLst>
                  <a:ext uri="{0D108BD9-81ED-4DB2-BD59-A6C34878D82A}">
                    <a16:rowId xmlns:a16="http://schemas.microsoft.com/office/drawing/2014/main" val="10000"/>
                  </a:ext>
                </a:extLst>
              </a:tr>
              <a:tr h="833768">
                <a:tc>
                  <a:txBody>
                    <a:bodyPr/>
                    <a:lstStyle/>
                    <a:p>
                      <a:pPr algn="ctr"/>
                      <a:r>
                        <a:rPr lang="en-GB" sz="2800" b="1" dirty="0">
                          <a:solidFill>
                            <a:schemeClr val="bg1"/>
                          </a:solidFill>
                          <a:latin typeface="Arial" panose="020B0604020202020204" pitchFamily="34" charset="0"/>
                          <a:cs typeface="Arial" panose="020B0604020202020204" pitchFamily="34" charset="0"/>
                        </a:rPr>
                        <a:t>Starch </a:t>
                      </a:r>
                      <a:r>
                        <a:rPr lang="en-GB" sz="2000" b="1" dirty="0">
                          <a:solidFill>
                            <a:schemeClr val="bg1"/>
                          </a:solidFill>
                          <a:latin typeface="Arial" panose="020B0604020202020204" pitchFamily="34" charset="0"/>
                          <a:cs typeface="Arial" panose="020B0604020202020204" pitchFamily="34" charset="0"/>
                        </a:rPr>
                        <a:t>(carbohydrate)</a:t>
                      </a:r>
                      <a:endParaRPr lang="en-GB" sz="2800" b="1"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9F3F"/>
                    </a:solid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extLst>
                  <a:ext uri="{0D108BD9-81ED-4DB2-BD59-A6C34878D82A}">
                    <a16:rowId xmlns:a16="http://schemas.microsoft.com/office/drawing/2014/main" val="10001"/>
                  </a:ext>
                </a:extLst>
              </a:tr>
              <a:tr h="833768">
                <a:tc>
                  <a:txBody>
                    <a:bodyPr/>
                    <a:lstStyle/>
                    <a:p>
                      <a:pPr algn="ctr"/>
                      <a:r>
                        <a:rPr lang="en-GB" sz="2800" b="1" dirty="0">
                          <a:solidFill>
                            <a:schemeClr val="bg1"/>
                          </a:solidFill>
                          <a:latin typeface="Arial" panose="020B0604020202020204" pitchFamily="34" charset="0"/>
                          <a:cs typeface="Arial" panose="020B0604020202020204" pitchFamily="34" charset="0"/>
                        </a:rPr>
                        <a:t>Sugar – </a:t>
                      </a:r>
                      <a:r>
                        <a:rPr lang="en-GB" sz="2000" b="1" dirty="0">
                          <a:solidFill>
                            <a:schemeClr val="bg1"/>
                          </a:solidFill>
                          <a:latin typeface="Arial" panose="020B0604020202020204" pitchFamily="34" charset="0"/>
                          <a:cs typeface="Arial" panose="020B0604020202020204" pitchFamily="34" charset="0"/>
                        </a:rPr>
                        <a:t>glucose (carbohydrate)</a:t>
                      </a:r>
                      <a:endParaRPr lang="en-GB" sz="2800" b="1"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9F3F"/>
                    </a:solid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extLst>
                  <a:ext uri="{0D108BD9-81ED-4DB2-BD59-A6C34878D82A}">
                    <a16:rowId xmlns:a16="http://schemas.microsoft.com/office/drawing/2014/main" val="10002"/>
                  </a:ext>
                </a:extLst>
              </a:tr>
              <a:tr h="592127">
                <a:tc>
                  <a:txBody>
                    <a:bodyPr/>
                    <a:lstStyle/>
                    <a:p>
                      <a:pPr algn="ctr"/>
                      <a:r>
                        <a:rPr lang="en-GB" sz="2800" b="1" dirty="0">
                          <a:solidFill>
                            <a:schemeClr val="bg1"/>
                          </a:solidFill>
                          <a:latin typeface="Arial" panose="020B0604020202020204" pitchFamily="34" charset="0"/>
                          <a:cs typeface="Arial" panose="020B0604020202020204" pitchFamily="34" charset="0"/>
                        </a:rPr>
                        <a:t>Lipids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9F3F"/>
                    </a:solid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extLst>
                  <a:ext uri="{0D108BD9-81ED-4DB2-BD59-A6C34878D82A}">
                    <a16:rowId xmlns:a16="http://schemas.microsoft.com/office/drawing/2014/main" val="10003"/>
                  </a:ext>
                </a:extLst>
              </a:tr>
              <a:tr h="1019050">
                <a:tc>
                  <a:txBody>
                    <a:bodyPr/>
                    <a:lstStyle/>
                    <a:p>
                      <a:pPr algn="ctr"/>
                      <a:r>
                        <a:rPr lang="en-GB" sz="2800" b="1" dirty="0">
                          <a:solidFill>
                            <a:schemeClr val="bg1"/>
                          </a:solidFill>
                          <a:latin typeface="Arial" panose="020B0604020202020204" pitchFamily="34" charset="0"/>
                          <a:cs typeface="Arial" panose="020B0604020202020204" pitchFamily="34" charset="0"/>
                        </a:rPr>
                        <a:t>Protein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9F3F"/>
                    </a:solidFill>
                  </a:tcPr>
                </a:tc>
                <a:tc>
                  <a:txBody>
                    <a:bodyPr/>
                    <a:lstStyle/>
                    <a:p>
                      <a:pPr algn="ctr"/>
                      <a:endParaRPr lang="en-US"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66097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88674344"/>
              </p:ext>
            </p:extLst>
          </p:nvPr>
        </p:nvGraphicFramePr>
        <p:xfrm>
          <a:off x="444230" y="1875085"/>
          <a:ext cx="11535372" cy="4285950"/>
        </p:xfrm>
        <a:graphic>
          <a:graphicData uri="http://schemas.openxmlformats.org/drawingml/2006/table">
            <a:tbl>
              <a:tblPr firstRow="1" bandRow="1">
                <a:tableStyleId>{00A15C55-8517-42AA-B614-E9B94910E393}</a:tableStyleId>
              </a:tblPr>
              <a:tblGrid>
                <a:gridCol w="2883843">
                  <a:extLst>
                    <a:ext uri="{9D8B030D-6E8A-4147-A177-3AD203B41FA5}">
                      <a16:colId xmlns:a16="http://schemas.microsoft.com/office/drawing/2014/main" val="20000"/>
                    </a:ext>
                  </a:extLst>
                </a:gridCol>
                <a:gridCol w="2883843">
                  <a:extLst>
                    <a:ext uri="{9D8B030D-6E8A-4147-A177-3AD203B41FA5}">
                      <a16:colId xmlns:a16="http://schemas.microsoft.com/office/drawing/2014/main" val="20001"/>
                    </a:ext>
                  </a:extLst>
                </a:gridCol>
                <a:gridCol w="2883843">
                  <a:extLst>
                    <a:ext uri="{9D8B030D-6E8A-4147-A177-3AD203B41FA5}">
                      <a16:colId xmlns:a16="http://schemas.microsoft.com/office/drawing/2014/main" val="20002"/>
                    </a:ext>
                  </a:extLst>
                </a:gridCol>
                <a:gridCol w="2883843">
                  <a:extLst>
                    <a:ext uri="{9D8B030D-6E8A-4147-A177-3AD203B41FA5}">
                      <a16:colId xmlns:a16="http://schemas.microsoft.com/office/drawing/2014/main" val="20003"/>
                    </a:ext>
                  </a:extLst>
                </a:gridCol>
              </a:tblGrid>
              <a:tr h="791430">
                <a:tc>
                  <a:txBody>
                    <a:bodyPr/>
                    <a:lstStyle/>
                    <a:p>
                      <a:pPr algn="ctr"/>
                      <a:r>
                        <a:rPr lang="en-GB" sz="2800" dirty="0">
                          <a:solidFill>
                            <a:schemeClr val="bg1"/>
                          </a:solidFill>
                          <a:latin typeface="Arial" panose="020B0604020202020204" pitchFamily="34" charset="0"/>
                          <a:cs typeface="Arial" panose="020B0604020202020204" pitchFamily="34" charset="0"/>
                        </a:rPr>
                        <a:t>Nutrient testing for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6B17"/>
                    </a:solidFill>
                  </a:tcPr>
                </a:tc>
                <a:tc>
                  <a:txBody>
                    <a:bodyPr/>
                    <a:lstStyle/>
                    <a:p>
                      <a:pPr algn="ctr"/>
                      <a:r>
                        <a:rPr lang="en-GB" sz="2800" dirty="0">
                          <a:solidFill>
                            <a:schemeClr val="bg1"/>
                          </a:solidFill>
                          <a:latin typeface="Arial" panose="020B0604020202020204" pitchFamily="34" charset="0"/>
                          <a:cs typeface="Arial" panose="020B0604020202020204" pitchFamily="34" charset="0"/>
                        </a:rPr>
                        <a:t>Chemical used to test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9F3F"/>
                    </a:solidFill>
                  </a:tcPr>
                </a:tc>
                <a:tc>
                  <a:txBody>
                    <a:bodyPr/>
                    <a:lstStyle/>
                    <a:p>
                      <a:pPr algn="ctr"/>
                      <a:r>
                        <a:rPr lang="en-GB" sz="2800" dirty="0">
                          <a:solidFill>
                            <a:schemeClr val="bg1"/>
                          </a:solidFill>
                          <a:latin typeface="Arial" panose="020B0604020202020204" pitchFamily="34" charset="0"/>
                          <a:cs typeface="Arial" panose="020B0604020202020204" pitchFamily="34" charset="0"/>
                        </a:rPr>
                        <a:t>Colour before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9F3F"/>
                    </a:solidFill>
                  </a:tcPr>
                </a:tc>
                <a:tc>
                  <a:txBody>
                    <a:bodyPr/>
                    <a:lstStyle/>
                    <a:p>
                      <a:pPr algn="ctr"/>
                      <a:r>
                        <a:rPr lang="en-GB" sz="2800" dirty="0">
                          <a:solidFill>
                            <a:schemeClr val="bg1"/>
                          </a:solidFill>
                          <a:latin typeface="Arial" panose="020B0604020202020204" pitchFamily="34" charset="0"/>
                          <a:cs typeface="Arial" panose="020B0604020202020204" pitchFamily="34" charset="0"/>
                        </a:rPr>
                        <a:t>Colour after if present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9F3F"/>
                    </a:solidFill>
                  </a:tcPr>
                </a:tc>
                <a:extLst>
                  <a:ext uri="{0D108BD9-81ED-4DB2-BD59-A6C34878D82A}">
                    <a16:rowId xmlns:a16="http://schemas.microsoft.com/office/drawing/2014/main" val="10000"/>
                  </a:ext>
                </a:extLst>
              </a:tr>
              <a:tr h="689310">
                <a:tc>
                  <a:txBody>
                    <a:bodyPr/>
                    <a:lstStyle/>
                    <a:p>
                      <a:pPr algn="ctr"/>
                      <a:r>
                        <a:rPr lang="en-GB" sz="2800" b="1" dirty="0">
                          <a:solidFill>
                            <a:schemeClr val="bg1"/>
                          </a:solidFill>
                          <a:latin typeface="Arial" panose="020B0604020202020204" pitchFamily="34" charset="0"/>
                          <a:cs typeface="Arial" panose="020B0604020202020204" pitchFamily="34" charset="0"/>
                        </a:rPr>
                        <a:t>Starch </a:t>
                      </a:r>
                      <a:r>
                        <a:rPr lang="en-GB" sz="2000" b="1" dirty="0">
                          <a:solidFill>
                            <a:schemeClr val="bg1"/>
                          </a:solidFill>
                          <a:latin typeface="Arial" panose="020B0604020202020204" pitchFamily="34" charset="0"/>
                          <a:cs typeface="Arial" panose="020B0604020202020204" pitchFamily="34" charset="0"/>
                        </a:rPr>
                        <a:t>(carbohydrate)</a:t>
                      </a:r>
                      <a:endParaRPr lang="en-GB" sz="2800" b="1"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9F3F"/>
                    </a:solidFill>
                  </a:tcPr>
                </a:tc>
                <a:tc>
                  <a:txBody>
                    <a:bodyPr/>
                    <a:lstStyle/>
                    <a:p>
                      <a:pPr algn="ctr"/>
                      <a:r>
                        <a:rPr lang="en-GB" sz="2000" b="0" i="1" dirty="0">
                          <a:solidFill>
                            <a:schemeClr val="tx1"/>
                          </a:solidFill>
                          <a:latin typeface="Arial" panose="020B0604020202020204" pitchFamily="34" charset="0"/>
                          <a:cs typeface="Arial" panose="020B0604020202020204" pitchFamily="34" charset="0"/>
                        </a:rPr>
                        <a:t>Iodine</a:t>
                      </a:r>
                      <a:r>
                        <a:rPr lang="en-GB" sz="2000" b="0" i="1" baseline="0" dirty="0">
                          <a:solidFill>
                            <a:schemeClr val="tx1"/>
                          </a:solidFill>
                          <a:latin typeface="Arial" panose="020B0604020202020204" pitchFamily="34" charset="0"/>
                          <a:cs typeface="Arial" panose="020B0604020202020204" pitchFamily="34" charset="0"/>
                        </a:rPr>
                        <a:t> </a:t>
                      </a:r>
                      <a:endParaRPr lang="en-GB" sz="2000" b="0" i="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tc>
                  <a:txBody>
                    <a:bodyPr/>
                    <a:lstStyle/>
                    <a:p>
                      <a:pPr algn="ctr"/>
                      <a:r>
                        <a:rPr lang="en-GB" sz="2000" b="1" i="1" dirty="0">
                          <a:solidFill>
                            <a:srgbClr val="C00000"/>
                          </a:solidFill>
                          <a:latin typeface="Arial" panose="020B0604020202020204" pitchFamily="34" charset="0"/>
                          <a:cs typeface="Arial" panose="020B0604020202020204" pitchFamily="34" charset="0"/>
                        </a:rPr>
                        <a:t>orange/red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tc>
                  <a:txBody>
                    <a:bodyPr/>
                    <a:lstStyle/>
                    <a:p>
                      <a:pPr algn="ctr"/>
                      <a:r>
                        <a:rPr lang="en-GB" sz="2000" b="1" i="1" dirty="0">
                          <a:solidFill>
                            <a:srgbClr val="002060"/>
                          </a:solidFill>
                          <a:latin typeface="Arial" panose="020B0604020202020204" pitchFamily="34" charset="0"/>
                          <a:cs typeface="Arial" panose="020B0604020202020204" pitchFamily="34" charset="0"/>
                        </a:rPr>
                        <a:t>blue/black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extLst>
                  <a:ext uri="{0D108BD9-81ED-4DB2-BD59-A6C34878D82A}">
                    <a16:rowId xmlns:a16="http://schemas.microsoft.com/office/drawing/2014/main" val="10001"/>
                  </a:ext>
                </a:extLst>
              </a:tr>
              <a:tr h="689310">
                <a:tc>
                  <a:txBody>
                    <a:bodyPr/>
                    <a:lstStyle/>
                    <a:p>
                      <a:pPr algn="ctr"/>
                      <a:r>
                        <a:rPr lang="en-GB" sz="2800" b="1" dirty="0">
                          <a:solidFill>
                            <a:schemeClr val="bg1"/>
                          </a:solidFill>
                          <a:latin typeface="Arial" panose="020B0604020202020204" pitchFamily="34" charset="0"/>
                          <a:cs typeface="Arial" panose="020B0604020202020204" pitchFamily="34" charset="0"/>
                        </a:rPr>
                        <a:t>Sugar – </a:t>
                      </a:r>
                      <a:r>
                        <a:rPr lang="en-GB" sz="2000" b="1" dirty="0">
                          <a:solidFill>
                            <a:schemeClr val="bg1"/>
                          </a:solidFill>
                          <a:latin typeface="Arial" panose="020B0604020202020204" pitchFamily="34" charset="0"/>
                          <a:cs typeface="Arial" panose="020B0604020202020204" pitchFamily="34" charset="0"/>
                        </a:rPr>
                        <a:t>glucose (carbohydrate)</a:t>
                      </a:r>
                      <a:endParaRPr lang="en-GB" sz="2800" b="1"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9F3F"/>
                    </a:solidFill>
                  </a:tcPr>
                </a:tc>
                <a:tc>
                  <a:txBody>
                    <a:bodyPr/>
                    <a:lstStyle/>
                    <a:p>
                      <a:pPr algn="ctr"/>
                      <a:r>
                        <a:rPr lang="en-GB" sz="2000" b="0" i="1" dirty="0">
                          <a:solidFill>
                            <a:schemeClr val="tx1"/>
                          </a:solidFill>
                          <a:latin typeface="Arial" panose="020B0604020202020204" pitchFamily="34" charset="0"/>
                          <a:cs typeface="Arial" panose="020B0604020202020204" pitchFamily="34" charset="0"/>
                        </a:rPr>
                        <a:t>Benedict’s solution (water bath)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tc>
                  <a:txBody>
                    <a:bodyPr/>
                    <a:lstStyle/>
                    <a:p>
                      <a:pPr algn="ctr"/>
                      <a:r>
                        <a:rPr lang="en-GB" sz="2000" b="1" i="1" dirty="0">
                          <a:solidFill>
                            <a:schemeClr val="accent5"/>
                          </a:solidFill>
                          <a:latin typeface="Arial" panose="020B0604020202020204" pitchFamily="34" charset="0"/>
                          <a:cs typeface="Arial" panose="020B0604020202020204" pitchFamily="34" charset="0"/>
                        </a:rPr>
                        <a:t>blue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tc>
                  <a:txBody>
                    <a:bodyPr/>
                    <a:lstStyle/>
                    <a:p>
                      <a:pPr algn="ctr"/>
                      <a:r>
                        <a:rPr lang="en-GB" sz="2000" b="1" i="1" dirty="0">
                          <a:solidFill>
                            <a:srgbClr val="C00000"/>
                          </a:solidFill>
                          <a:latin typeface="Arial" panose="020B0604020202020204" pitchFamily="34" charset="0"/>
                          <a:cs typeface="Arial" panose="020B0604020202020204" pitchFamily="34" charset="0"/>
                        </a:rPr>
                        <a:t>orange/red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extLst>
                  <a:ext uri="{0D108BD9-81ED-4DB2-BD59-A6C34878D82A}">
                    <a16:rowId xmlns:a16="http://schemas.microsoft.com/office/drawing/2014/main" val="10002"/>
                  </a:ext>
                </a:extLst>
              </a:tr>
              <a:tr h="689310">
                <a:tc>
                  <a:txBody>
                    <a:bodyPr/>
                    <a:lstStyle/>
                    <a:p>
                      <a:pPr algn="ctr"/>
                      <a:r>
                        <a:rPr lang="en-GB" sz="2800" b="1" dirty="0">
                          <a:solidFill>
                            <a:schemeClr val="bg1"/>
                          </a:solidFill>
                          <a:latin typeface="Arial" panose="020B0604020202020204" pitchFamily="34" charset="0"/>
                          <a:cs typeface="Arial" panose="020B0604020202020204" pitchFamily="34" charset="0"/>
                        </a:rPr>
                        <a:t>Lipids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9F3F"/>
                    </a:solidFill>
                  </a:tcPr>
                </a:tc>
                <a:tc>
                  <a:txBody>
                    <a:bodyPr/>
                    <a:lstStyle/>
                    <a:p>
                      <a:pPr algn="ctr"/>
                      <a:r>
                        <a:rPr lang="en-GB" sz="2000" b="0" i="1" dirty="0">
                          <a:solidFill>
                            <a:schemeClr val="tx1"/>
                          </a:solidFill>
                          <a:latin typeface="Arial" panose="020B0604020202020204" pitchFamily="34" charset="0"/>
                          <a:cs typeface="Arial" panose="020B0604020202020204" pitchFamily="34" charset="0"/>
                        </a:rPr>
                        <a:t>Ethanol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tc>
                  <a:txBody>
                    <a:bodyPr/>
                    <a:lstStyle/>
                    <a:p>
                      <a:pPr algn="ctr"/>
                      <a:r>
                        <a:rPr lang="en-GB" sz="2000" b="1" i="1" dirty="0">
                          <a:solidFill>
                            <a:schemeClr val="bg1"/>
                          </a:solidFill>
                          <a:latin typeface="Arial" panose="020B0604020202020204" pitchFamily="34" charset="0"/>
                          <a:cs typeface="Arial" panose="020B0604020202020204" pitchFamily="34" charset="0"/>
                        </a:rPr>
                        <a:t>clear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tc>
                  <a:txBody>
                    <a:bodyPr/>
                    <a:lstStyle/>
                    <a:p>
                      <a:pPr algn="ctr"/>
                      <a:r>
                        <a:rPr lang="en-GB" sz="2000" b="1" i="1" dirty="0">
                          <a:solidFill>
                            <a:schemeClr val="bg1">
                              <a:lumMod val="65000"/>
                            </a:schemeClr>
                          </a:solidFill>
                          <a:latin typeface="Arial" panose="020B0604020202020204" pitchFamily="34" charset="0"/>
                          <a:cs typeface="Arial" panose="020B0604020202020204" pitchFamily="34" charset="0"/>
                        </a:rPr>
                        <a:t>cloudy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extLst>
                  <a:ext uri="{0D108BD9-81ED-4DB2-BD59-A6C34878D82A}">
                    <a16:rowId xmlns:a16="http://schemas.microsoft.com/office/drawing/2014/main" val="10003"/>
                  </a:ext>
                </a:extLst>
              </a:tr>
              <a:tr h="842490">
                <a:tc>
                  <a:txBody>
                    <a:bodyPr/>
                    <a:lstStyle/>
                    <a:p>
                      <a:pPr algn="ctr"/>
                      <a:r>
                        <a:rPr lang="en-GB" sz="2800" b="1" dirty="0">
                          <a:solidFill>
                            <a:schemeClr val="bg1"/>
                          </a:solidFill>
                          <a:latin typeface="Arial" panose="020B0604020202020204" pitchFamily="34" charset="0"/>
                          <a:cs typeface="Arial" panose="020B0604020202020204" pitchFamily="34" charset="0"/>
                        </a:rPr>
                        <a:t>Protein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9F3F"/>
                    </a:solidFill>
                  </a:tcPr>
                </a:tc>
                <a:tc>
                  <a:txBody>
                    <a:bodyPr/>
                    <a:lstStyle/>
                    <a:p>
                      <a:pPr algn="ctr"/>
                      <a:r>
                        <a:rPr lang="en-GB" sz="2000" b="0" i="1" dirty="0">
                          <a:solidFill>
                            <a:schemeClr val="tx1"/>
                          </a:solidFill>
                          <a:latin typeface="Arial" panose="020B0604020202020204" pitchFamily="34" charset="0"/>
                          <a:cs typeface="Arial" panose="020B0604020202020204" pitchFamily="34" charset="0"/>
                        </a:rPr>
                        <a:t>Biuret solution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i="1" dirty="0">
                          <a:solidFill>
                            <a:schemeClr val="tx1"/>
                          </a:solidFill>
                          <a:latin typeface="Arial" panose="020B0604020202020204" pitchFamily="34" charset="0"/>
                          <a:cs typeface="Arial" panose="020B0604020202020204" pitchFamily="34" charset="0"/>
                        </a:rPr>
                        <a:t>(Sodium hydroxide + copper </a:t>
                      </a:r>
                      <a:r>
                        <a:rPr lang="en-GB" sz="2000" b="0" i="1" dirty="0" err="1">
                          <a:solidFill>
                            <a:schemeClr val="tx1"/>
                          </a:solidFill>
                          <a:latin typeface="Arial" panose="020B0604020202020204" pitchFamily="34" charset="0"/>
                          <a:cs typeface="Arial" panose="020B0604020202020204" pitchFamily="34" charset="0"/>
                        </a:rPr>
                        <a:t>sulfate</a:t>
                      </a:r>
                      <a:r>
                        <a:rPr lang="en-GB" sz="2000" b="0" i="1"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tc>
                  <a:txBody>
                    <a:bodyPr/>
                    <a:lstStyle/>
                    <a:p>
                      <a:pPr algn="ctr"/>
                      <a:r>
                        <a:rPr lang="en-GB" sz="2000" b="1" i="1" dirty="0">
                          <a:solidFill>
                            <a:schemeClr val="accent5"/>
                          </a:solidFill>
                          <a:latin typeface="Arial" panose="020B0604020202020204" pitchFamily="34" charset="0"/>
                          <a:cs typeface="Arial" panose="020B0604020202020204" pitchFamily="34" charset="0"/>
                        </a:rPr>
                        <a:t>blue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tc>
                  <a:txBody>
                    <a:bodyPr/>
                    <a:lstStyle/>
                    <a:p>
                      <a:pPr algn="ctr"/>
                      <a:r>
                        <a:rPr lang="en-GB" sz="2000" b="1" i="1" dirty="0">
                          <a:solidFill>
                            <a:srgbClr val="7030A0"/>
                          </a:solidFill>
                          <a:latin typeface="Arial" panose="020B0604020202020204" pitchFamily="34" charset="0"/>
                          <a:cs typeface="Arial" panose="020B0604020202020204" pitchFamily="34" charset="0"/>
                        </a:rPr>
                        <a:t>purple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B6"/>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8740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dirty="0">
                <a:latin typeface="Arial"/>
                <a:cs typeface="Arial"/>
              </a:rPr>
              <a:t>Key words</a:t>
            </a:r>
            <a:endParaRPr lang="en-US" dirty="0"/>
          </a:p>
        </p:txBody>
      </p:sp>
      <p:graphicFrame>
        <p:nvGraphicFramePr>
          <p:cNvPr id="7" name="Table 6">
            <a:extLst>
              <a:ext uri="{FF2B5EF4-FFF2-40B4-BE49-F238E27FC236}">
                <a16:creationId xmlns:a16="http://schemas.microsoft.com/office/drawing/2014/main" id="{21663884-8A5D-DD9A-B4F0-E1EED248AA0D}"/>
              </a:ext>
            </a:extLst>
          </p:cNvPr>
          <p:cNvGraphicFramePr>
            <a:graphicFrameLocks noGrp="1"/>
          </p:cNvGraphicFramePr>
          <p:nvPr>
            <p:extLst>
              <p:ext uri="{D42A27DB-BD31-4B8C-83A1-F6EECF244321}">
                <p14:modId xmlns:p14="http://schemas.microsoft.com/office/powerpoint/2010/main" val="171915777"/>
              </p:ext>
            </p:extLst>
          </p:nvPr>
        </p:nvGraphicFramePr>
        <p:xfrm>
          <a:off x="1169274" y="2539690"/>
          <a:ext cx="10232323" cy="3387090"/>
        </p:xfrm>
        <a:graphic>
          <a:graphicData uri="http://schemas.openxmlformats.org/drawingml/2006/table">
            <a:tbl>
              <a:tblPr firstRow="1" bandRow="1">
                <a:tableStyleId>{00A15C55-8517-42AA-B614-E9B94910E393}</a:tableStyleId>
              </a:tblPr>
              <a:tblGrid>
                <a:gridCol w="2580559">
                  <a:extLst>
                    <a:ext uri="{9D8B030D-6E8A-4147-A177-3AD203B41FA5}">
                      <a16:colId xmlns:a16="http://schemas.microsoft.com/office/drawing/2014/main" val="1331182780"/>
                    </a:ext>
                  </a:extLst>
                </a:gridCol>
                <a:gridCol w="7651764">
                  <a:extLst>
                    <a:ext uri="{9D8B030D-6E8A-4147-A177-3AD203B41FA5}">
                      <a16:colId xmlns:a16="http://schemas.microsoft.com/office/drawing/2014/main" val="493437255"/>
                    </a:ext>
                  </a:extLst>
                </a:gridCol>
              </a:tblGrid>
              <a:tr h="447675">
                <a:tc>
                  <a:txBody>
                    <a:bodyPr/>
                    <a:lstStyle/>
                    <a:p>
                      <a:pPr fontAlgn="base"/>
                      <a:r>
                        <a:rPr lang="en-US" sz="2000" b="1" dirty="0">
                          <a:effectLst/>
                          <a:latin typeface="Arial"/>
                        </a:rPr>
                        <a:t>Key word​</a:t>
                      </a:r>
                    </a:p>
                  </a:txBody>
                  <a:tcPr/>
                </a:tc>
                <a:tc>
                  <a:txBody>
                    <a:bodyPr/>
                    <a:lstStyle/>
                    <a:p>
                      <a:pPr fontAlgn="base"/>
                      <a:r>
                        <a:rPr lang="en-US" sz="2000" dirty="0">
                          <a:effectLst/>
                          <a:latin typeface="Arial"/>
                        </a:rPr>
                        <a:t>Meaning​</a:t>
                      </a:r>
                      <a:endParaRPr lang="en-US" sz="2000">
                        <a:effectLst/>
                        <a:latin typeface="Arial"/>
                      </a:endParaRPr>
                    </a:p>
                  </a:txBody>
                  <a:tcPr/>
                </a:tc>
                <a:extLst>
                  <a:ext uri="{0D108BD9-81ED-4DB2-BD59-A6C34878D82A}">
                    <a16:rowId xmlns:a16="http://schemas.microsoft.com/office/drawing/2014/main" val="888077538"/>
                  </a:ext>
                </a:extLst>
              </a:tr>
              <a:tr h="447675">
                <a:tc>
                  <a:txBody>
                    <a:bodyPr/>
                    <a:lstStyle/>
                    <a:p>
                      <a:pPr fontAlgn="base"/>
                      <a:r>
                        <a:rPr lang="en-GB" sz="2000" b="1" dirty="0">
                          <a:effectLst/>
                          <a:latin typeface="Arial"/>
                        </a:rPr>
                        <a:t>Benedict’s solution </a:t>
                      </a:r>
                    </a:p>
                  </a:txBody>
                  <a:tcPr/>
                </a:tc>
                <a:tc>
                  <a:txBody>
                    <a:bodyPr/>
                    <a:lstStyle/>
                    <a:p>
                      <a:pPr lvl="0" algn="l">
                        <a:lnSpc>
                          <a:spcPct val="100000"/>
                        </a:lnSpc>
                        <a:spcBef>
                          <a:spcPts val="0"/>
                        </a:spcBef>
                        <a:spcAft>
                          <a:spcPts val="0"/>
                        </a:spcAft>
                        <a:buNone/>
                      </a:pPr>
                      <a:r>
                        <a:rPr lang="en-GB" sz="2000" b="0" i="0" u="none" strike="noStrike" noProof="0" dirty="0">
                          <a:effectLst/>
                          <a:latin typeface="Arial" panose="020B0604020202020204" pitchFamily="34" charset="0"/>
                          <a:cs typeface="Arial" panose="020B0604020202020204" pitchFamily="34" charset="0"/>
                        </a:rPr>
                        <a:t>A blue solution containing a carbonate, citrate, and </a:t>
                      </a:r>
                      <a:r>
                        <a:rPr lang="en-GB" sz="2000" b="0" i="0" u="none" strike="noStrike" noProof="0" dirty="0" err="1">
                          <a:effectLst/>
                          <a:latin typeface="Arial" panose="020B0604020202020204" pitchFamily="34" charset="0"/>
                          <a:cs typeface="Arial" panose="020B0604020202020204" pitchFamily="34" charset="0"/>
                        </a:rPr>
                        <a:t>sulfate</a:t>
                      </a:r>
                      <a:r>
                        <a:rPr lang="en-GB" sz="2000" b="0" i="0" u="none" strike="noStrike" noProof="0" dirty="0">
                          <a:effectLst/>
                          <a:latin typeface="Arial" panose="020B0604020202020204" pitchFamily="34" charset="0"/>
                          <a:cs typeface="Arial" panose="020B0604020202020204" pitchFamily="34" charset="0"/>
                        </a:rPr>
                        <a:t>.</a:t>
                      </a:r>
                      <a:endParaRPr lang="en-US" sz="2000" b="0" i="0" u="none" strike="noStrike" noProof="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9105692"/>
                  </a:ext>
                </a:extLst>
              </a:tr>
              <a:tr h="447675">
                <a:tc>
                  <a:txBody>
                    <a:bodyPr/>
                    <a:lstStyle/>
                    <a:p>
                      <a:pPr fontAlgn="base"/>
                      <a:r>
                        <a:rPr lang="en-US" sz="2000" b="1" dirty="0">
                          <a:effectLst/>
                          <a:latin typeface="Arial"/>
                        </a:rPr>
                        <a:t>Biuret solution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effectLst/>
                          <a:latin typeface="Arial"/>
                        </a:rPr>
                        <a:t>A solution made up of sodium hydroxide and copper sulfate.</a:t>
                      </a:r>
                    </a:p>
                  </a:txBody>
                  <a:tcPr/>
                </a:tc>
                <a:extLst>
                  <a:ext uri="{0D108BD9-81ED-4DB2-BD59-A6C34878D82A}">
                    <a16:rowId xmlns:a16="http://schemas.microsoft.com/office/drawing/2014/main" val="3450484429"/>
                  </a:ext>
                </a:extLst>
              </a:tr>
              <a:tr h="447675">
                <a:tc>
                  <a:txBody>
                    <a:bodyPr/>
                    <a:lstStyle/>
                    <a:p>
                      <a:pPr fontAlgn="base"/>
                      <a:r>
                        <a:rPr lang="en-GB" sz="2000" b="1" dirty="0">
                          <a:effectLst/>
                          <a:latin typeface="Arial"/>
                        </a:rPr>
                        <a:t>Glucose</a:t>
                      </a:r>
                    </a:p>
                  </a:txBody>
                  <a:tcPr/>
                </a:tc>
                <a:tc>
                  <a:txBody>
                    <a:bodyPr/>
                    <a:lstStyle/>
                    <a:p>
                      <a:pPr marL="0" marR="0" lvl="0" indent="0" algn="l">
                        <a:lnSpc>
                          <a:spcPct val="100000"/>
                        </a:lnSpc>
                        <a:spcBef>
                          <a:spcPts val="0"/>
                        </a:spcBef>
                        <a:spcAft>
                          <a:spcPts val="0"/>
                        </a:spcAft>
                        <a:buNone/>
                      </a:pPr>
                      <a:r>
                        <a:rPr lang="en-GB" sz="2000" b="0" i="0" u="none" strike="noStrike" noProof="0" dirty="0">
                          <a:effectLst/>
                          <a:latin typeface="Arial"/>
                        </a:rPr>
                        <a:t>The main type of sugar in the blood.</a:t>
                      </a:r>
                      <a:endParaRPr lang="en-US" sz="2000" b="0" i="0" u="none" strike="noStrike" noProof="0" dirty="0">
                        <a:effectLst/>
                        <a:latin typeface="Arial"/>
                      </a:endParaRPr>
                    </a:p>
                  </a:txBody>
                  <a:tcPr/>
                </a:tc>
                <a:extLst>
                  <a:ext uri="{0D108BD9-81ED-4DB2-BD59-A6C34878D82A}">
                    <a16:rowId xmlns:a16="http://schemas.microsoft.com/office/drawing/2014/main" val="242819688"/>
                  </a:ext>
                </a:extLst>
              </a:tr>
              <a:tr h="447675">
                <a:tc>
                  <a:txBody>
                    <a:bodyPr/>
                    <a:lstStyle/>
                    <a:p>
                      <a:pPr fontAlgn="base"/>
                      <a:r>
                        <a:rPr lang="en-GB" sz="2000" b="1" dirty="0">
                          <a:effectLst/>
                          <a:latin typeface="Arial"/>
                        </a:rPr>
                        <a:t>Lipid</a:t>
                      </a:r>
                    </a:p>
                  </a:txBody>
                  <a:tcPr/>
                </a:tc>
                <a:tc>
                  <a:txBody>
                    <a:bodyPr/>
                    <a:lstStyle/>
                    <a:p>
                      <a:pPr marL="0" marR="0" lvl="0" indent="0" algn="l">
                        <a:lnSpc>
                          <a:spcPct val="100000"/>
                        </a:lnSpc>
                        <a:spcBef>
                          <a:spcPts val="0"/>
                        </a:spcBef>
                        <a:spcAft>
                          <a:spcPts val="0"/>
                        </a:spcAft>
                        <a:buNone/>
                      </a:pPr>
                      <a:r>
                        <a:rPr lang="en-GB" sz="2000" b="0" i="0" u="none" strike="noStrike" noProof="0" dirty="0">
                          <a:effectLst/>
                          <a:latin typeface="Arial"/>
                        </a:rPr>
                        <a:t>Large molecules made from smaller units of fatty acids and glycerol.</a:t>
                      </a:r>
                      <a:endParaRPr lang="en-US" sz="2000" b="0" i="0" u="none" strike="noStrike" noProof="0" dirty="0">
                        <a:effectLst/>
                        <a:latin typeface="Arial"/>
                      </a:endParaRPr>
                    </a:p>
                  </a:txBody>
                  <a:tcPr/>
                </a:tc>
                <a:extLst>
                  <a:ext uri="{0D108BD9-81ED-4DB2-BD59-A6C34878D82A}">
                    <a16:rowId xmlns:a16="http://schemas.microsoft.com/office/drawing/2014/main" val="795393920"/>
                  </a:ext>
                </a:extLst>
              </a:tr>
              <a:tr h="447675">
                <a:tc>
                  <a:txBody>
                    <a:bodyPr/>
                    <a:lstStyle/>
                    <a:p>
                      <a:pPr fontAlgn="base"/>
                      <a:r>
                        <a:rPr lang="en-GB" sz="2000" b="1" dirty="0">
                          <a:effectLst/>
                          <a:latin typeface="Arial"/>
                        </a:rPr>
                        <a:t>Protein</a:t>
                      </a:r>
                    </a:p>
                  </a:txBody>
                  <a:tcPr/>
                </a:tc>
                <a:tc>
                  <a:txBody>
                    <a:bodyPr/>
                    <a:lstStyle/>
                    <a:p>
                      <a:pPr lvl="0">
                        <a:buNone/>
                      </a:pPr>
                      <a:r>
                        <a:rPr lang="en-GB" sz="2000" dirty="0">
                          <a:latin typeface="Arial"/>
                        </a:rPr>
                        <a:t>Compounds made up of amino acid molecules.</a:t>
                      </a:r>
                      <a:endParaRPr lang="en-US" sz="2000" dirty="0">
                        <a:latin typeface="Arial"/>
                      </a:endParaRPr>
                    </a:p>
                  </a:txBody>
                  <a:tcPr/>
                </a:tc>
                <a:extLst>
                  <a:ext uri="{0D108BD9-81ED-4DB2-BD59-A6C34878D82A}">
                    <a16:rowId xmlns:a16="http://schemas.microsoft.com/office/drawing/2014/main" val="3743806544"/>
                  </a:ext>
                </a:extLst>
              </a:tr>
              <a:tr h="447675">
                <a:tc>
                  <a:txBody>
                    <a:bodyPr/>
                    <a:lstStyle/>
                    <a:p>
                      <a:pPr fontAlgn="base"/>
                      <a:r>
                        <a:rPr lang="en-US" sz="2000" b="1" dirty="0">
                          <a:effectLst/>
                          <a:latin typeface="Arial"/>
                        </a:rPr>
                        <a:t>Starch</a:t>
                      </a:r>
                    </a:p>
                  </a:txBody>
                  <a:tcPr/>
                </a:tc>
                <a:tc>
                  <a:txBody>
                    <a:bodyPr/>
                    <a:lstStyle/>
                    <a:p>
                      <a:pPr lvl="0">
                        <a:buNone/>
                      </a:pPr>
                      <a:r>
                        <a:rPr lang="en-GB" sz="2000" dirty="0">
                          <a:latin typeface="Arial"/>
                        </a:rPr>
                        <a:t>A carbohydrate that is one of the primary sources of food energy.</a:t>
                      </a:r>
                      <a:endParaRPr lang="en-US" sz="2000" dirty="0">
                        <a:latin typeface="Arial"/>
                      </a:endParaRPr>
                    </a:p>
                  </a:txBody>
                  <a:tcPr/>
                </a:tc>
                <a:extLst>
                  <a:ext uri="{0D108BD9-81ED-4DB2-BD59-A6C34878D82A}">
                    <a16:rowId xmlns:a16="http://schemas.microsoft.com/office/drawing/2014/main" val="227070045"/>
                  </a:ext>
                </a:extLst>
              </a:tr>
            </a:tbl>
          </a:graphicData>
        </a:graphic>
      </p:graphicFrame>
    </p:spTree>
    <p:extLst>
      <p:ext uri="{BB962C8B-B14F-4D97-AF65-F5344CB8AC3E}">
        <p14:creationId xmlns:p14="http://schemas.microsoft.com/office/powerpoint/2010/main" val="2450036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4D3D-C20B-4ED7-8C51-1867D1A26058}"/>
              </a:ext>
            </a:extLst>
          </p:cNvPr>
          <p:cNvSpPr>
            <a:spLocks noGrp="1"/>
          </p:cNvSpPr>
          <p:nvPr>
            <p:ph type="ctrTitle"/>
          </p:nvPr>
        </p:nvSpPr>
        <p:spPr/>
        <p:txBody>
          <a:bodyPr/>
          <a:lstStyle/>
          <a:p>
            <a:r>
              <a:rPr lang="en-US"/>
              <a:t>Teachers’ guide</a:t>
            </a:r>
            <a:endParaRPr lang="en-GB"/>
          </a:p>
        </p:txBody>
      </p:sp>
    </p:spTree>
    <p:extLst>
      <p:ext uri="{BB962C8B-B14F-4D97-AF65-F5344CB8AC3E}">
        <p14:creationId xmlns:p14="http://schemas.microsoft.com/office/powerpoint/2010/main" val="1199664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extLst>
              <p:ext uri="{D42A27DB-BD31-4B8C-83A1-F6EECF244321}">
                <p14:modId xmlns:p14="http://schemas.microsoft.com/office/powerpoint/2010/main" val="3358039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Starter</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169274" y="2457319"/>
            <a:ext cx="5601833"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Font typeface="Arial" charset="0"/>
              <a:buNone/>
            </a:pPr>
            <a:r>
              <a:rPr lang="en-GB" dirty="0">
                <a:latin typeface="Arial"/>
                <a:cs typeface="Arial"/>
              </a:rPr>
              <a:t>Name the main food groups shown in </a:t>
            </a:r>
            <a:br>
              <a:rPr lang="en-GB" dirty="0">
                <a:latin typeface="Arial"/>
                <a:cs typeface="Arial"/>
              </a:rPr>
            </a:br>
            <a:r>
              <a:rPr lang="en-GB" dirty="0">
                <a:latin typeface="Arial"/>
                <a:cs typeface="Arial"/>
              </a:rPr>
              <a:t>the Eatwell Guide.</a:t>
            </a:r>
          </a:p>
          <a:p>
            <a:pPr marL="0" indent="0">
              <a:lnSpc>
                <a:spcPct val="100000"/>
              </a:lnSpc>
              <a:spcBef>
                <a:spcPts val="0"/>
              </a:spcBef>
              <a:buFont typeface="Arial" charset="0"/>
              <a:buNone/>
            </a:pPr>
            <a:endParaRPr lang="en-GB" dirty="0">
              <a:latin typeface="Arial"/>
              <a:cs typeface="Arial"/>
            </a:endParaRPr>
          </a:p>
          <a:p>
            <a:pPr marL="0" indent="0">
              <a:lnSpc>
                <a:spcPct val="100000"/>
              </a:lnSpc>
              <a:spcBef>
                <a:spcPts val="0"/>
              </a:spcBef>
              <a:buFont typeface="Arial" charset="0"/>
              <a:buNone/>
            </a:pPr>
            <a:r>
              <a:rPr lang="en-GB" dirty="0">
                <a:latin typeface="Arial"/>
                <a:cs typeface="Arial"/>
              </a:rPr>
              <a:t>Write down five foods that you think would fit into each of the food groups.</a:t>
            </a:r>
          </a:p>
          <a:p>
            <a:pPr marL="0" indent="0">
              <a:lnSpc>
                <a:spcPct val="100000"/>
              </a:lnSpc>
              <a:spcBef>
                <a:spcPts val="0"/>
              </a:spcBef>
              <a:buFont typeface="Arial" charset="0"/>
              <a:buNone/>
            </a:pPr>
            <a:endParaRPr lang="en-GB" dirty="0">
              <a:latin typeface="Arial"/>
              <a:cs typeface="Arial"/>
            </a:endParaRPr>
          </a:p>
          <a:p>
            <a:pPr marL="0" indent="0">
              <a:lnSpc>
                <a:spcPct val="100000"/>
              </a:lnSpc>
              <a:spcBef>
                <a:spcPts val="0"/>
              </a:spcBef>
              <a:buFont typeface="Arial" charset="0"/>
              <a:buNone/>
            </a:pPr>
            <a:r>
              <a:rPr lang="en-GB" b="1" dirty="0">
                <a:latin typeface="Arial"/>
                <a:cs typeface="Arial"/>
              </a:rPr>
              <a:t>Extension: </a:t>
            </a:r>
          </a:p>
          <a:p>
            <a:pPr marL="0" indent="0">
              <a:lnSpc>
                <a:spcPct val="100000"/>
              </a:lnSpc>
              <a:spcBef>
                <a:spcPts val="0"/>
              </a:spcBef>
              <a:buFont typeface="Arial" charset="0"/>
              <a:buNone/>
            </a:pPr>
            <a:endParaRPr lang="en-GB" dirty="0">
              <a:latin typeface="Arial"/>
              <a:cs typeface="Arial"/>
            </a:endParaRPr>
          </a:p>
          <a:p>
            <a:pPr marL="0" indent="0">
              <a:lnSpc>
                <a:spcPct val="100000"/>
              </a:lnSpc>
              <a:spcBef>
                <a:spcPts val="0"/>
              </a:spcBef>
              <a:buFont typeface="Arial" charset="0"/>
              <a:buNone/>
            </a:pPr>
            <a:r>
              <a:rPr lang="en-GB" dirty="0">
                <a:latin typeface="Arial"/>
                <a:cs typeface="Arial"/>
              </a:rPr>
              <a:t>Pick three of the foods and write down the main nutrient found in them. How might you test if that nutrient is present in the food?</a:t>
            </a:r>
            <a:endParaRPr lang="en-US" dirty="0">
              <a:latin typeface="Arial"/>
              <a:cs typeface="Arial"/>
            </a:endParaRPr>
          </a:p>
        </p:txBody>
      </p:sp>
      <p:pic>
        <p:nvPicPr>
          <p:cNvPr id="12" name="Picture 11">
            <a:extLst>
              <a:ext uri="{FF2B5EF4-FFF2-40B4-BE49-F238E27FC236}">
                <a16:creationId xmlns:a16="http://schemas.microsoft.com/office/drawing/2014/main" id="{F023E38D-8A30-85D2-5D09-FA2E9E84A343}"/>
              </a:ext>
            </a:extLst>
          </p:cNvPr>
          <p:cNvPicPr>
            <a:picLocks noChangeAspect="1"/>
          </p:cNvPicPr>
          <p:nvPr/>
        </p:nvPicPr>
        <p:blipFill>
          <a:blip r:embed="rId5"/>
          <a:stretch>
            <a:fillRect/>
          </a:stretch>
        </p:blipFill>
        <p:spPr>
          <a:xfrm>
            <a:off x="7070755" y="2283798"/>
            <a:ext cx="4763667" cy="3371211"/>
          </a:xfrm>
          <a:prstGeom prst="rect">
            <a:avLst/>
          </a:prstGeom>
        </p:spPr>
      </p:pic>
    </p:spTree>
    <p:extLst>
      <p:ext uri="{BB962C8B-B14F-4D97-AF65-F5344CB8AC3E}">
        <p14:creationId xmlns:p14="http://schemas.microsoft.com/office/powerpoint/2010/main" val="3979226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C6A4-F909-3FCA-46FA-A324F7577091}"/>
              </a:ext>
            </a:extLst>
          </p:cNvPr>
          <p:cNvSpPr>
            <a:spLocks noGrp="1"/>
          </p:cNvSpPr>
          <p:nvPr>
            <p:ph type="ctrTitle"/>
          </p:nvPr>
        </p:nvSpPr>
        <p:spPr/>
        <p:txBody>
          <a:bodyPr/>
          <a:lstStyle/>
          <a:p>
            <a:r>
              <a:rPr lang="en-GB" dirty="0"/>
              <a:t>Lesson structure</a:t>
            </a:r>
          </a:p>
        </p:txBody>
      </p:sp>
      <p:sp>
        <p:nvSpPr>
          <p:cNvPr id="3" name="Subtitle 2">
            <a:extLst>
              <a:ext uri="{FF2B5EF4-FFF2-40B4-BE49-F238E27FC236}">
                <a16:creationId xmlns:a16="http://schemas.microsoft.com/office/drawing/2014/main" id="{2D96CEC0-8122-6BD8-7C35-96AB229E25E3}"/>
              </a:ext>
            </a:extLst>
          </p:cNvPr>
          <p:cNvSpPr>
            <a:spLocks noGrp="1"/>
          </p:cNvSpPr>
          <p:nvPr>
            <p:ph type="subTitle" idx="1"/>
          </p:nvPr>
        </p:nvSpPr>
        <p:spPr>
          <a:xfrm>
            <a:off x="1169274" y="2386157"/>
            <a:ext cx="9720000" cy="3600000"/>
          </a:xfrm>
        </p:spPr>
        <p:txBody>
          <a:bodyPr/>
          <a:lstStyle/>
          <a:p>
            <a:r>
              <a:rPr lang="en-GB" b="1" dirty="0"/>
              <a:t>Starter:</a:t>
            </a:r>
            <a:r>
              <a:rPr lang="en-GB" dirty="0"/>
              <a:t> Display pictures of different foods for students to identify the main nutrients in that food. (5 minutes)</a:t>
            </a:r>
          </a:p>
          <a:p>
            <a:r>
              <a:rPr lang="en-GB" b="1" dirty="0"/>
              <a:t>Think, Pair, Share: </a:t>
            </a:r>
            <a:r>
              <a:rPr lang="en-GB" dirty="0"/>
              <a:t>Match the nutrient with their definition and photo (5 minutes). Discuss with the class.</a:t>
            </a:r>
          </a:p>
          <a:p>
            <a:r>
              <a:rPr lang="en-GB" b="1" dirty="0"/>
              <a:t>Fill in gaps: </a:t>
            </a:r>
            <a:r>
              <a:rPr lang="en-GB" dirty="0">
                <a:hlinkClick r:id="rId2"/>
              </a:rPr>
              <a:t>Watch the video </a:t>
            </a:r>
            <a:r>
              <a:rPr lang="en-GB" dirty="0"/>
              <a:t>and review (10 mins)</a:t>
            </a:r>
          </a:p>
          <a:p>
            <a:r>
              <a:rPr lang="en-GB" dirty="0"/>
              <a:t>In the main lesson practical, students test for the presence of starch, lipids, sugar, and protein in foods provided. Give handout to follow and leave slide 5 on screen (30 minutes)</a:t>
            </a:r>
          </a:p>
          <a:p>
            <a:r>
              <a:rPr lang="en-GB" b="1" dirty="0"/>
              <a:t>Exit ticket: </a:t>
            </a:r>
            <a:r>
              <a:rPr lang="en-GB" dirty="0"/>
              <a:t>Table (and marked) (5 minutes)</a:t>
            </a:r>
          </a:p>
          <a:p>
            <a:r>
              <a:rPr lang="en-GB" b="1" dirty="0"/>
              <a:t>Homework:</a:t>
            </a:r>
            <a:r>
              <a:rPr lang="en-GB" dirty="0"/>
              <a:t> Students write a report to describe how a drinks company can provide evidence that a new drink is nutritionally better than an existing drink.</a:t>
            </a:r>
          </a:p>
        </p:txBody>
      </p:sp>
    </p:spTree>
    <p:extLst>
      <p:ext uri="{BB962C8B-B14F-4D97-AF65-F5344CB8AC3E}">
        <p14:creationId xmlns:p14="http://schemas.microsoft.com/office/powerpoint/2010/main" val="3098122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extLst>
              <p:ext uri="{D42A27DB-BD31-4B8C-83A1-F6EECF244321}">
                <p14:modId xmlns:p14="http://schemas.microsoft.com/office/powerpoint/2010/main" val="3239486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Teaching about food tests</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r>
              <a:rPr lang="en-GB" dirty="0">
                <a:latin typeface="Arial" panose="020B0604020202020204" pitchFamily="34" charset="0"/>
                <a:ea typeface="Calibri" panose="020F0502020204030204" pitchFamily="34" charset="0"/>
                <a:cs typeface="Arial" panose="020B0604020202020204" pitchFamily="34" charset="0"/>
              </a:rPr>
              <a:t>Describe the s</a:t>
            </a:r>
            <a:r>
              <a:rPr lang="en-GB" dirty="0">
                <a:effectLst/>
                <a:latin typeface="Arial" panose="020B0604020202020204" pitchFamily="34" charset="0"/>
                <a:ea typeface="Calibri" panose="020F0502020204030204" pitchFamily="34" charset="0"/>
                <a:cs typeface="Arial" panose="020B0604020202020204" pitchFamily="34" charset="0"/>
              </a:rPr>
              <a:t>imple food tests for starch, simple (reducing) sugars, protein, and lipids.</a:t>
            </a:r>
          </a:p>
          <a:p>
            <a:endParaRPr lang="en-GB" dirty="0">
              <a:latin typeface="Arial" panose="020B0604020202020204" pitchFamily="34" charset="0"/>
              <a:cs typeface="Arial" panose="020B0604020202020204" pitchFamily="34" charset="0"/>
            </a:endParaRPr>
          </a:p>
          <a:p>
            <a:r>
              <a:rPr lang="en-GB" dirty="0">
                <a:effectLst/>
                <a:latin typeface="Arial" panose="020B0604020202020204" pitchFamily="34" charset="0"/>
                <a:ea typeface="Calibri" panose="020F0502020204030204" pitchFamily="34" charset="0"/>
                <a:cs typeface="Arial" panose="020B0604020202020204" pitchFamily="34" charset="0"/>
              </a:rPr>
              <a:t>Use appropriate techniques, apparatus, and materials during fieldwork and laboratory work, paying attention to health and safety. </a:t>
            </a:r>
            <a:endParaRPr lang="en-GB" sz="2400" dirty="0">
              <a:latin typeface="Arial" panose="020B0604020202020204" pitchFamily="34" charset="0"/>
              <a:cs typeface="Arial" panose="020B0604020202020204" pitchFamily="34" charset="0"/>
            </a:endParaRPr>
          </a:p>
          <a:p>
            <a:pPr lvl="0"/>
            <a:endParaRPr lang="en-GB" dirty="0"/>
          </a:p>
          <a:p>
            <a:pPr lvl="0"/>
            <a:r>
              <a:rPr lang="en-GB" dirty="0"/>
              <a:t>Interpret the results of the practical work carried out.</a:t>
            </a:r>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993973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ACFA0-76C8-1EA8-54EC-42708D9B9177}"/>
              </a:ext>
            </a:extLst>
          </p:cNvPr>
          <p:cNvSpPr>
            <a:spLocks noGrp="1"/>
          </p:cNvSpPr>
          <p:nvPr>
            <p:ph type="ctrTitle"/>
          </p:nvPr>
        </p:nvSpPr>
        <p:spPr/>
        <p:txBody>
          <a:bodyPr/>
          <a:lstStyle/>
          <a:p>
            <a:r>
              <a:rPr lang="en-US" dirty="0">
                <a:latin typeface="Arial"/>
                <a:cs typeface="Arial"/>
              </a:rPr>
              <a:t>Talking about the science of food tests</a:t>
            </a:r>
            <a:endParaRPr lang="en-US" dirty="0"/>
          </a:p>
        </p:txBody>
      </p:sp>
      <p:sp>
        <p:nvSpPr>
          <p:cNvPr id="3" name="Subtitle 2">
            <a:extLst>
              <a:ext uri="{FF2B5EF4-FFF2-40B4-BE49-F238E27FC236}">
                <a16:creationId xmlns:a16="http://schemas.microsoft.com/office/drawing/2014/main" id="{78101E67-B0F1-726C-7F13-95384EA7B94E}"/>
              </a:ext>
            </a:extLst>
          </p:cNvPr>
          <p:cNvSpPr>
            <a:spLocks noGrp="1"/>
          </p:cNvSpPr>
          <p:nvPr>
            <p:ph type="subTitle" idx="1"/>
          </p:nvPr>
        </p:nvSpPr>
        <p:spPr>
          <a:xfrm>
            <a:off x="1169276" y="2571092"/>
            <a:ext cx="7694685" cy="3600000"/>
          </a:xfrm>
        </p:spPr>
        <p:txBody>
          <a:bodyPr/>
          <a:lstStyle/>
          <a:p>
            <a:pPr marL="0" indent="0">
              <a:buNone/>
            </a:pPr>
            <a:r>
              <a:rPr lang="en-US" dirty="0">
                <a:latin typeface="Arial"/>
                <a:cs typeface="Arial"/>
              </a:rPr>
              <a:t>During a demonstration, explain:</a:t>
            </a:r>
          </a:p>
          <a:p>
            <a:pPr marL="342900" indent="-342900"/>
            <a:r>
              <a:rPr lang="en-US" dirty="0">
                <a:latin typeface="Arial"/>
                <a:cs typeface="Arial"/>
              </a:rPr>
              <a:t>The importance of practical safety during the food tests practical.</a:t>
            </a:r>
          </a:p>
          <a:p>
            <a:pPr marL="342900" indent="-342900"/>
            <a:r>
              <a:rPr lang="en-US" dirty="0">
                <a:latin typeface="Arial"/>
                <a:cs typeface="Arial"/>
              </a:rPr>
              <a:t>The Biuret solution is made up of </a:t>
            </a:r>
            <a:r>
              <a:rPr lang="en-GB" dirty="0">
                <a:latin typeface="Arial" panose="020B0604020202020204" pitchFamily="34" charset="0"/>
                <a:cs typeface="Arial" panose="020B0604020202020204" pitchFamily="34" charset="0"/>
              </a:rPr>
              <a:t>p</a:t>
            </a:r>
            <a:r>
              <a:rPr lang="en-GB" altLang="en-US" dirty="0">
                <a:latin typeface="Arial" panose="020B0604020202020204" pitchFamily="34" charset="0"/>
                <a:cs typeface="Arial" panose="020B0604020202020204" pitchFamily="34" charset="0"/>
              </a:rPr>
              <a:t>otassium hydroxide and copper </a:t>
            </a:r>
            <a:r>
              <a:rPr lang="en-GB" altLang="en-US" dirty="0" err="1">
                <a:latin typeface="Arial" panose="020B0604020202020204" pitchFamily="34" charset="0"/>
                <a:cs typeface="Arial" panose="020B0604020202020204" pitchFamily="34" charset="0"/>
              </a:rPr>
              <a:t>sulfate</a:t>
            </a:r>
            <a:r>
              <a:rPr lang="en-GB" altLang="en-US" dirty="0">
                <a:latin typeface="Arial" panose="020B0604020202020204" pitchFamily="34" charset="0"/>
                <a:cs typeface="Arial" panose="020B0604020202020204" pitchFamily="34" charset="0"/>
              </a:rPr>
              <a:t>.</a:t>
            </a:r>
          </a:p>
          <a:p>
            <a:pPr marL="342900" indent="-342900"/>
            <a:r>
              <a:rPr lang="en-GB" altLang="en-US" dirty="0">
                <a:latin typeface="Arial" panose="020B0604020202020204" pitchFamily="34" charset="0"/>
                <a:cs typeface="Arial" panose="020B0604020202020204" pitchFamily="34" charset="0"/>
              </a:rPr>
              <a:t>The importance of using food tests in industry.</a:t>
            </a:r>
          </a:p>
          <a:p>
            <a:pPr marL="342900" indent="-342900"/>
            <a:endParaRPr lang="en-US" dirty="0"/>
          </a:p>
          <a:p>
            <a:pPr marL="342900" indent="-342900"/>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27569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Running a food test practical classroom</a:t>
            </a:r>
            <a:endParaRPr lang="en-GB" dirty="0">
              <a:latin typeface="Arial"/>
              <a:cs typeface="Arial"/>
            </a:endParaRPr>
          </a:p>
        </p:txBody>
      </p:sp>
      <p:sp>
        <p:nvSpPr>
          <p:cNvPr id="3" name="Subtitle 2"/>
          <p:cNvSpPr>
            <a:spLocks noGrp="1"/>
          </p:cNvSpPr>
          <p:nvPr>
            <p:ph type="subTitle" idx="1"/>
          </p:nvPr>
        </p:nvSpPr>
        <p:spPr>
          <a:xfrm>
            <a:off x="1169274" y="2488899"/>
            <a:ext cx="9389671" cy="3600000"/>
          </a:xfrm>
        </p:spPr>
        <p:txBody>
          <a:bodyPr/>
          <a:lstStyle/>
          <a:p>
            <a:pPr marL="0" lvl="0" indent="0">
              <a:buNone/>
            </a:pPr>
            <a:r>
              <a:rPr lang="en-GB" dirty="0"/>
              <a:t>Common misconceptions:</a:t>
            </a:r>
          </a:p>
          <a:p>
            <a:r>
              <a:rPr lang="en-GB" b="1" dirty="0"/>
              <a:t>Each food only has one nutrient in them </a:t>
            </a:r>
            <a:r>
              <a:rPr lang="en-GB" dirty="0"/>
              <a:t>– </a:t>
            </a:r>
            <a:r>
              <a:rPr lang="en-GB" i="1" dirty="0"/>
              <a:t>overcome this by tasking students to carry out multiple food tests on one item of food.</a:t>
            </a:r>
          </a:p>
          <a:p>
            <a:pPr marL="0" lvl="0" indent="0">
              <a:buNone/>
            </a:pPr>
            <a:endParaRPr lang="en-GB" dirty="0"/>
          </a:p>
          <a:p>
            <a:r>
              <a:rPr lang="en-GB" b="1" dirty="0"/>
              <a:t>All foods have the same positive result </a:t>
            </a:r>
            <a:r>
              <a:rPr lang="en-GB" dirty="0"/>
              <a:t>– </a:t>
            </a:r>
            <a:r>
              <a:rPr lang="en-GB" i="1" dirty="0"/>
              <a:t>repeat the idea that different food tests have different positive and negative results. Highlight these on their practical instruction sheet.</a:t>
            </a:r>
            <a:endParaRPr lang="en-GB" dirty="0"/>
          </a:p>
          <a:p>
            <a:pPr lvl="0"/>
            <a:endParaRPr lang="en-GB" dirty="0"/>
          </a:p>
          <a:p>
            <a:pPr lvl="0"/>
            <a:r>
              <a:rPr lang="en-GB" b="1" dirty="0"/>
              <a:t>You have to reprepare the sample for each test </a:t>
            </a:r>
            <a:r>
              <a:rPr lang="en-GB" dirty="0"/>
              <a:t>– </a:t>
            </a:r>
            <a:r>
              <a:rPr lang="en-GB" i="1" dirty="0"/>
              <a:t>before getting the class to prepare food samples, explain that you will be pipetting from the main prepared sample so can do all four test with one sample. ENSURE students don’t throw away the prepared sample after the first food test.</a:t>
            </a:r>
            <a:endParaRPr lang="en-GB" dirty="0"/>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886190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Running a food test practical classroom</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lvl="0" indent="0">
              <a:buNone/>
            </a:pPr>
            <a:r>
              <a:rPr lang="en-GB" dirty="0"/>
              <a:t>Common pitfalls:</a:t>
            </a:r>
          </a:p>
          <a:p>
            <a:r>
              <a:rPr lang="en-GB" b="1" dirty="0"/>
              <a:t>Confusion around the different tests </a:t>
            </a:r>
            <a:r>
              <a:rPr lang="en-GB" dirty="0"/>
              <a:t>– </a:t>
            </a:r>
            <a:r>
              <a:rPr lang="en-GB" i="1" dirty="0"/>
              <a:t>start by getting everyone to prepare the food sample. Then stop the class at that point and discuss what needs to be done next. This stops having to follow too many instructions at once.</a:t>
            </a:r>
          </a:p>
          <a:p>
            <a:endParaRPr lang="en-GB" i="1" dirty="0"/>
          </a:p>
          <a:p>
            <a:r>
              <a:rPr lang="en-GB" b="1" dirty="0"/>
              <a:t>Time</a:t>
            </a:r>
            <a:r>
              <a:rPr lang="en-GB" dirty="0"/>
              <a:t> – </a:t>
            </a:r>
            <a:r>
              <a:rPr lang="en-GB" i="1" dirty="0"/>
              <a:t>this can be a difficult practical to do in the time, but preparing one food and carrying out all four tests means even the students who work more slowly during </a:t>
            </a:r>
            <a:r>
              <a:rPr lang="en-GB" i="1" dirty="0" err="1"/>
              <a:t>practicals</a:t>
            </a:r>
            <a:r>
              <a:rPr lang="en-GB" i="1" dirty="0"/>
              <a:t> can complete the four food tests on at least one food. You can also print the table to save time for students to copy the table down (this may be a good differentiation strategy for some pupils).</a:t>
            </a:r>
            <a:endParaRPr lang="en-GB" dirty="0"/>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223968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Running a food test practical classroom</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lvl="0" indent="0">
              <a:buNone/>
            </a:pPr>
            <a:r>
              <a:rPr lang="en-GB" dirty="0"/>
              <a:t>Common pitfalls:</a:t>
            </a:r>
          </a:p>
          <a:p>
            <a:r>
              <a:rPr lang="en-GB" b="1" dirty="0"/>
              <a:t>Bottlenecking in the classroom </a:t>
            </a:r>
            <a:r>
              <a:rPr lang="en-GB" dirty="0"/>
              <a:t>– one risk with the food test practical is that students will bottleneck in one area of the classroom, all trying to do the same test at the same time, which can waste time and reduce safety.</a:t>
            </a:r>
          </a:p>
          <a:p>
            <a:r>
              <a:rPr lang="en-GB" dirty="0">
                <a:latin typeface="Arial" panose="020B0604020202020204" pitchFamily="34" charset="0"/>
                <a:cs typeface="Arial" panose="020B0604020202020204" pitchFamily="34" charset="0"/>
              </a:rPr>
              <a:t>One way to run the practical is to divide the classroom into ‘stations’. Each station will have a sign e.g., ‘test for Protein’ to direct the students to it and will then contain all of the equipment needed for the practical. This can be set up during the starter task if there is no time to set up in advance.</a:t>
            </a:r>
          </a:p>
          <a:p>
            <a:r>
              <a:rPr lang="en-GB" dirty="0">
                <a:latin typeface="Arial" panose="020B0604020202020204" pitchFamily="34" charset="0"/>
                <a:cs typeface="Arial" panose="020B0604020202020204" pitchFamily="34" charset="0"/>
              </a:rPr>
              <a:t>It is useful to set up a number of stations for preparing a food sample or put a pestle and mortar on the students’ desks to use one each.</a:t>
            </a:r>
          </a:p>
          <a:p>
            <a:r>
              <a:rPr lang="en-GB" dirty="0">
                <a:latin typeface="Arial" panose="020B0604020202020204" pitchFamily="34" charset="0"/>
                <a:cs typeface="Arial" panose="020B0604020202020204" pitchFamily="34" charset="0"/>
              </a:rPr>
              <a:t>Then divide the class into groups with an order of doing each food test, as shown in the next slide.</a:t>
            </a:r>
            <a:endParaRPr lang="en-US" dirty="0">
              <a:latin typeface="Arial" panose="020B0604020202020204" pitchFamily="34" charset="0"/>
              <a:cs typeface="Arial" panose="020B0604020202020204" pitchFamily="34" charset="0"/>
            </a:endParaRPr>
          </a:p>
          <a:p>
            <a:endParaRPr lang="en-GB" dirty="0"/>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951684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Running a food test practical classroom</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lvl="0" indent="0">
              <a:buNone/>
            </a:pPr>
            <a:r>
              <a:rPr lang="en-GB" b="0" i="0" u="none" strike="noStrike" kern="1200" dirty="0">
                <a:solidFill>
                  <a:srgbClr val="000000"/>
                </a:solidFill>
                <a:effectLst/>
                <a:latin typeface="Arial" panose="020B0604020202020204" pitchFamily="34" charset="0"/>
                <a:cs typeface="Arial" panose="020B0604020202020204" pitchFamily="34" charset="0"/>
              </a:rPr>
              <a:t>Grou</a:t>
            </a:r>
            <a:r>
              <a:rPr lang="en-GB" dirty="0">
                <a:solidFill>
                  <a:srgbClr val="000000"/>
                </a:solidFill>
                <a:latin typeface="Arial" panose="020B0604020202020204" pitchFamily="34" charset="0"/>
                <a:cs typeface="Arial" panose="020B0604020202020204" pitchFamily="34" charset="0"/>
              </a:rPr>
              <a:t>p 1: </a:t>
            </a:r>
            <a:r>
              <a:rPr lang="en-GB" b="0" i="0" u="none" strike="noStrike" kern="1200" dirty="0">
                <a:solidFill>
                  <a:srgbClr val="000000"/>
                </a:solidFill>
                <a:effectLst/>
                <a:latin typeface="Arial" panose="020B0604020202020204" pitchFamily="34" charset="0"/>
                <a:cs typeface="Arial" panose="020B0604020202020204" pitchFamily="34" charset="0"/>
              </a:rPr>
              <a:t>Starch </a:t>
            </a:r>
            <a:r>
              <a:rPr lang="en-GB" b="0" i="0" u="none" strike="noStrike" kern="1200" dirty="0">
                <a:solidFill>
                  <a:srgbClr val="000000"/>
                </a:solidFill>
                <a:effectLst/>
                <a:latin typeface="Arial" panose="020B0604020202020204" pitchFamily="34" charset="0"/>
                <a:cs typeface="Arial" panose="020B0604020202020204" pitchFamily="34" charset="0"/>
                <a:sym typeface="Wingdings" panose="05000000000000000000" pitchFamily="2" charset="2"/>
              </a:rPr>
              <a:t> G</a:t>
            </a:r>
            <a:r>
              <a:rPr lang="en-GB" b="0" i="0" u="none" strike="noStrike" kern="1200" dirty="0">
                <a:solidFill>
                  <a:srgbClr val="000000"/>
                </a:solidFill>
                <a:effectLst/>
                <a:latin typeface="Arial" panose="020B0604020202020204" pitchFamily="34" charset="0"/>
                <a:cs typeface="Arial" panose="020B0604020202020204" pitchFamily="34" charset="0"/>
              </a:rPr>
              <a:t>lucose </a:t>
            </a:r>
            <a:r>
              <a:rPr lang="en-GB" b="0" i="0" u="none" strike="noStrike" kern="1200" dirty="0">
                <a:solidFill>
                  <a:srgbClr val="000000"/>
                </a:solidFill>
                <a:effectLst/>
                <a:latin typeface="Arial" panose="020B0604020202020204" pitchFamily="34" charset="0"/>
                <a:cs typeface="Arial" panose="020B0604020202020204" pitchFamily="34" charset="0"/>
                <a:sym typeface="Wingdings" panose="05000000000000000000" pitchFamily="2" charset="2"/>
              </a:rPr>
              <a:t> Lipids  Protein</a:t>
            </a:r>
            <a:endParaRPr lang="en-GB" b="0" i="0" u="none" strike="noStrike" dirty="0">
              <a:effectLst/>
              <a:latin typeface="Arial" panose="020B0604020202020204" pitchFamily="34" charset="0"/>
            </a:endParaRPr>
          </a:p>
          <a:p>
            <a:pPr marL="0" lv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Group 2: </a:t>
            </a:r>
            <a:r>
              <a:rPr lang="en-GB" b="0" i="0" u="none" strike="noStrike" kern="1200" dirty="0">
                <a:solidFill>
                  <a:srgbClr val="000000"/>
                </a:solidFill>
                <a:effectLst/>
                <a:latin typeface="Arial" panose="020B0604020202020204" pitchFamily="34" charset="0"/>
                <a:cs typeface="Arial" panose="020B0604020202020204" pitchFamily="34" charset="0"/>
                <a:sym typeface="Wingdings" panose="05000000000000000000" pitchFamily="2" charset="2"/>
              </a:rPr>
              <a:t>G</a:t>
            </a:r>
            <a:r>
              <a:rPr lang="en-GB" b="0" i="0" u="none" strike="noStrike" kern="1200" dirty="0">
                <a:solidFill>
                  <a:srgbClr val="000000"/>
                </a:solidFill>
                <a:effectLst/>
                <a:latin typeface="Arial" panose="020B0604020202020204" pitchFamily="34" charset="0"/>
                <a:cs typeface="Arial" panose="020B0604020202020204" pitchFamily="34" charset="0"/>
              </a:rPr>
              <a:t>lucose </a:t>
            </a:r>
            <a:r>
              <a:rPr lang="en-GB" b="0" i="0" u="none" strike="noStrike" kern="1200" dirty="0">
                <a:solidFill>
                  <a:srgbClr val="000000"/>
                </a:solidFill>
                <a:effectLst/>
                <a:latin typeface="Arial" panose="020B0604020202020204" pitchFamily="34" charset="0"/>
                <a:cs typeface="Arial" panose="020B0604020202020204" pitchFamily="34" charset="0"/>
                <a:sym typeface="Wingdings" panose="05000000000000000000" pitchFamily="2" charset="2"/>
              </a:rPr>
              <a:t> Lipids  Protein </a:t>
            </a:r>
            <a:r>
              <a:rPr lang="en-GB"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GB" dirty="0">
                <a:solidFill>
                  <a:srgbClr val="000000"/>
                </a:solidFill>
                <a:latin typeface="Arial" panose="020B0604020202020204" pitchFamily="34" charset="0"/>
                <a:cs typeface="Arial" panose="020B0604020202020204" pitchFamily="34" charset="0"/>
              </a:rPr>
              <a:t>Starch</a:t>
            </a:r>
          </a:p>
          <a:p>
            <a:pPr marL="0" indent="0">
              <a:buNone/>
            </a:pPr>
            <a:endParaRPr lang="en-GB" b="0" i="0" u="none" strike="noStrike" dirty="0">
              <a:solidFill>
                <a:srgbClr val="000000"/>
              </a:solidFill>
              <a:effectLst/>
              <a:latin typeface="Arial" panose="020B0604020202020204" pitchFamily="34" charset="0"/>
              <a:cs typeface="Arial" panose="020B0604020202020204" pitchFamily="34" charset="0"/>
            </a:endParaRPr>
          </a:p>
          <a:p>
            <a:pPr marL="0" indent="0">
              <a:buNone/>
            </a:pPr>
            <a:r>
              <a:rPr lang="en-GB" dirty="0">
                <a:solidFill>
                  <a:srgbClr val="000000"/>
                </a:solidFill>
                <a:latin typeface="Arial" panose="020B0604020202020204" pitchFamily="34" charset="0"/>
                <a:cs typeface="Arial" panose="020B0604020202020204" pitchFamily="34" charset="0"/>
              </a:rPr>
              <a:t>Group 3: </a:t>
            </a:r>
            <a:r>
              <a:rPr lang="en-GB" b="0" i="0" u="none" strike="noStrike" kern="1200" dirty="0">
                <a:solidFill>
                  <a:srgbClr val="000000"/>
                </a:solidFill>
                <a:effectLst/>
                <a:latin typeface="Arial" panose="020B0604020202020204" pitchFamily="34" charset="0"/>
                <a:cs typeface="Arial" panose="020B0604020202020204" pitchFamily="34" charset="0"/>
                <a:sym typeface="Wingdings" panose="05000000000000000000" pitchFamily="2" charset="2"/>
              </a:rPr>
              <a:t>Lipids  Protein  </a:t>
            </a:r>
            <a:r>
              <a:rPr lang="en-GB" dirty="0">
                <a:solidFill>
                  <a:srgbClr val="000000"/>
                </a:solidFill>
                <a:latin typeface="Arial" panose="020B0604020202020204" pitchFamily="34" charset="0"/>
                <a:cs typeface="Arial" panose="020B0604020202020204" pitchFamily="34" charset="0"/>
              </a:rPr>
              <a:t>Starch </a:t>
            </a:r>
            <a:r>
              <a:rPr lang="en-GB" dirty="0">
                <a:solidFill>
                  <a:srgbClr val="000000"/>
                </a:solidFill>
                <a:latin typeface="Arial" panose="020B0604020202020204" pitchFamily="34" charset="0"/>
                <a:cs typeface="Arial" panose="020B0604020202020204" pitchFamily="34" charset="0"/>
                <a:sym typeface="Wingdings" panose="05000000000000000000" pitchFamily="2" charset="2"/>
              </a:rPr>
              <a:t> G</a:t>
            </a:r>
            <a:r>
              <a:rPr lang="en-GB" dirty="0">
                <a:solidFill>
                  <a:srgbClr val="000000"/>
                </a:solidFill>
                <a:latin typeface="Arial" panose="020B0604020202020204" pitchFamily="34" charset="0"/>
                <a:cs typeface="Arial" panose="020B0604020202020204" pitchFamily="34" charset="0"/>
              </a:rPr>
              <a:t>lucose</a:t>
            </a:r>
          </a:p>
          <a:p>
            <a:pPr marL="0" indent="0">
              <a:buNone/>
            </a:pPr>
            <a:endParaRPr lang="en-GB" b="0" i="0" u="none" strike="noStrike" dirty="0">
              <a:solidFill>
                <a:srgbClr val="000000"/>
              </a:solidFill>
              <a:effectLst/>
              <a:latin typeface="Arial" panose="020B0604020202020204" pitchFamily="34" charset="0"/>
              <a:cs typeface="Arial" panose="020B0604020202020204" pitchFamily="34" charset="0"/>
            </a:endParaRPr>
          </a:p>
          <a:p>
            <a:pPr marL="0" indent="0">
              <a:buNone/>
            </a:pPr>
            <a:r>
              <a:rPr lang="en-GB" dirty="0">
                <a:solidFill>
                  <a:srgbClr val="000000"/>
                </a:solidFill>
                <a:latin typeface="Arial" panose="020B0604020202020204" pitchFamily="34" charset="0"/>
                <a:cs typeface="Arial" panose="020B0604020202020204" pitchFamily="34" charset="0"/>
              </a:rPr>
              <a:t>Group 4: </a:t>
            </a:r>
            <a:r>
              <a:rPr lang="en-GB" b="0" i="0" u="none" strike="noStrike" kern="1200" dirty="0">
                <a:solidFill>
                  <a:srgbClr val="000000"/>
                </a:solidFill>
                <a:effectLst/>
                <a:latin typeface="Arial" panose="020B0604020202020204" pitchFamily="34" charset="0"/>
                <a:cs typeface="Arial" panose="020B0604020202020204" pitchFamily="34" charset="0"/>
                <a:sym typeface="Wingdings" panose="05000000000000000000" pitchFamily="2" charset="2"/>
              </a:rPr>
              <a:t>Protein  </a:t>
            </a:r>
            <a:r>
              <a:rPr lang="en-GB" dirty="0">
                <a:solidFill>
                  <a:srgbClr val="000000"/>
                </a:solidFill>
                <a:latin typeface="Arial" panose="020B0604020202020204" pitchFamily="34" charset="0"/>
                <a:cs typeface="Arial" panose="020B0604020202020204" pitchFamily="34" charset="0"/>
              </a:rPr>
              <a:t>Starch </a:t>
            </a:r>
            <a:r>
              <a:rPr lang="en-GB" dirty="0">
                <a:solidFill>
                  <a:srgbClr val="000000"/>
                </a:solidFill>
                <a:latin typeface="Arial" panose="020B0604020202020204" pitchFamily="34" charset="0"/>
                <a:cs typeface="Arial" panose="020B0604020202020204" pitchFamily="34" charset="0"/>
                <a:sym typeface="Wingdings" panose="05000000000000000000" pitchFamily="2" charset="2"/>
              </a:rPr>
              <a:t> G</a:t>
            </a:r>
            <a:r>
              <a:rPr lang="en-GB" dirty="0">
                <a:solidFill>
                  <a:srgbClr val="000000"/>
                </a:solidFill>
                <a:latin typeface="Arial" panose="020B0604020202020204" pitchFamily="34" charset="0"/>
                <a:cs typeface="Arial" panose="020B0604020202020204" pitchFamily="34" charset="0"/>
              </a:rPr>
              <a:t>lucose </a:t>
            </a:r>
            <a:r>
              <a:rPr lang="en-GB" dirty="0">
                <a:solidFill>
                  <a:srgbClr val="000000"/>
                </a:solidFill>
                <a:latin typeface="Arial" panose="020B0604020202020204" pitchFamily="34" charset="0"/>
                <a:cs typeface="Arial" panose="020B0604020202020204" pitchFamily="34" charset="0"/>
                <a:sym typeface="Wingdings" panose="05000000000000000000" pitchFamily="2" charset="2"/>
              </a:rPr>
              <a:t>Lipids</a:t>
            </a:r>
            <a:endParaRPr lang="en-GB" dirty="0">
              <a:solidFill>
                <a:srgbClr val="000000"/>
              </a:solidFill>
              <a:latin typeface="Arial" panose="020B0604020202020204" pitchFamily="34" charset="0"/>
              <a:cs typeface="Arial" panose="020B0604020202020204" pitchFamily="34" charset="0"/>
            </a:endParaRPr>
          </a:p>
          <a:p>
            <a:pPr marL="0" indent="0">
              <a:buNone/>
            </a:pPr>
            <a:endParaRPr lang="en-GB" sz="1050" b="0" i="0" u="none" strike="noStrike" dirty="0">
              <a:effectLst/>
              <a:latin typeface="Arial" panose="020B0604020202020204" pitchFamily="34" charset="0"/>
            </a:endParaRPr>
          </a:p>
          <a:p>
            <a:pPr marL="0" indent="0">
              <a:buNone/>
            </a:pPr>
            <a:endParaRPr lang="en-GB" sz="1400" b="0" i="0" u="none" strike="noStrike" dirty="0">
              <a:effectLst/>
              <a:latin typeface="Arial" panose="020B0604020202020204" pitchFamily="34" charset="0"/>
            </a:endParaRPr>
          </a:p>
          <a:p>
            <a:pPr marL="0" lv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645892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Tests and positive results</a:t>
            </a:r>
            <a:endParaRPr lang="en-GB" dirty="0">
              <a:latin typeface="Arial"/>
              <a:cs typeface="Arial"/>
            </a:endParaRPr>
          </a:p>
        </p:txBody>
      </p:sp>
      <p:graphicFrame>
        <p:nvGraphicFramePr>
          <p:cNvPr id="7" name="Table 6">
            <a:extLst>
              <a:ext uri="{FF2B5EF4-FFF2-40B4-BE49-F238E27FC236}">
                <a16:creationId xmlns:a16="http://schemas.microsoft.com/office/drawing/2014/main" id="{521D8A7A-2E41-B54E-59F0-EA5CED3BFA10}"/>
              </a:ext>
            </a:extLst>
          </p:cNvPr>
          <p:cNvGraphicFramePr>
            <a:graphicFrameLocks noGrp="1"/>
          </p:cNvGraphicFramePr>
          <p:nvPr>
            <p:extLst>
              <p:ext uri="{D42A27DB-BD31-4B8C-83A1-F6EECF244321}">
                <p14:modId xmlns:p14="http://schemas.microsoft.com/office/powerpoint/2010/main" val="891075363"/>
              </p:ext>
            </p:extLst>
          </p:nvPr>
        </p:nvGraphicFramePr>
        <p:xfrm>
          <a:off x="619930" y="2825394"/>
          <a:ext cx="10818687" cy="2346960"/>
        </p:xfrm>
        <a:graphic>
          <a:graphicData uri="http://schemas.openxmlformats.org/drawingml/2006/table">
            <a:tbl>
              <a:tblPr firstRow="1" bandRow="1">
                <a:tableStyleId>{E8B1032C-EA38-4F05-BA0D-38AFFFC7BED3}</a:tableStyleId>
              </a:tblPr>
              <a:tblGrid>
                <a:gridCol w="3707705">
                  <a:extLst>
                    <a:ext uri="{9D8B030D-6E8A-4147-A177-3AD203B41FA5}">
                      <a16:colId xmlns:a16="http://schemas.microsoft.com/office/drawing/2014/main" val="20000"/>
                    </a:ext>
                  </a:extLst>
                </a:gridCol>
                <a:gridCol w="3555491">
                  <a:extLst>
                    <a:ext uri="{9D8B030D-6E8A-4147-A177-3AD203B41FA5}">
                      <a16:colId xmlns:a16="http://schemas.microsoft.com/office/drawing/2014/main" val="20001"/>
                    </a:ext>
                  </a:extLst>
                </a:gridCol>
                <a:gridCol w="3555491">
                  <a:extLst>
                    <a:ext uri="{9D8B030D-6E8A-4147-A177-3AD203B41FA5}">
                      <a16:colId xmlns:a16="http://schemas.microsoft.com/office/drawing/2014/main" val="20002"/>
                    </a:ext>
                  </a:extLst>
                </a:gridCol>
              </a:tblGrid>
              <a:tr h="359238">
                <a:tc>
                  <a:txBody>
                    <a:bodyPr/>
                    <a:lstStyle/>
                    <a:p>
                      <a:pPr algn="ctr"/>
                      <a:r>
                        <a:rPr lang="en-GB" sz="2800" b="1" dirty="0">
                          <a:solidFill>
                            <a:schemeClr val="bg1"/>
                          </a:solidFill>
                          <a:latin typeface="Arial" panose="020B0604020202020204" pitchFamily="34" charset="0"/>
                          <a:cs typeface="Arial" panose="020B0604020202020204" pitchFamily="34" charset="0"/>
                        </a:rPr>
                        <a:t>Test For</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ED6B17"/>
                    </a:solidFill>
                  </a:tcPr>
                </a:tc>
                <a:tc>
                  <a:txBody>
                    <a:bodyPr/>
                    <a:lstStyle/>
                    <a:p>
                      <a:pPr algn="ctr"/>
                      <a:r>
                        <a:rPr lang="en-GB" sz="2800" b="1" dirty="0">
                          <a:solidFill>
                            <a:schemeClr val="bg1"/>
                          </a:solidFill>
                          <a:latin typeface="Arial" panose="020B0604020202020204" pitchFamily="34" charset="0"/>
                          <a:cs typeface="Arial" panose="020B0604020202020204" pitchFamily="34" charset="0"/>
                        </a:rPr>
                        <a:t>Reagent</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EF9F3F"/>
                    </a:solidFill>
                  </a:tcPr>
                </a:tc>
                <a:tc>
                  <a:txBody>
                    <a:bodyPr/>
                    <a:lstStyle/>
                    <a:p>
                      <a:pPr algn="ctr"/>
                      <a:r>
                        <a:rPr lang="en-GB" sz="2800" b="1" dirty="0">
                          <a:solidFill>
                            <a:schemeClr val="bg1"/>
                          </a:solidFill>
                          <a:latin typeface="Arial" panose="020B0604020202020204" pitchFamily="34" charset="0"/>
                          <a:cs typeface="Arial" panose="020B0604020202020204" pitchFamily="34" charset="0"/>
                        </a:rPr>
                        <a:t>Positive test</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EF9F3F"/>
                    </a:solidFill>
                  </a:tcPr>
                </a:tc>
                <a:extLst>
                  <a:ext uri="{0D108BD9-81ED-4DB2-BD59-A6C34878D82A}">
                    <a16:rowId xmlns:a16="http://schemas.microsoft.com/office/drawing/2014/main" val="10000"/>
                  </a:ext>
                </a:extLst>
              </a:tr>
              <a:tr h="323314">
                <a:tc>
                  <a:txBody>
                    <a:bodyPr/>
                    <a:lstStyle/>
                    <a:p>
                      <a:pPr algn="ctr"/>
                      <a:r>
                        <a:rPr lang="en-GB" sz="2400" b="1" dirty="0">
                          <a:solidFill>
                            <a:schemeClr val="bg1"/>
                          </a:solidFill>
                          <a:latin typeface="Arial" panose="020B0604020202020204" pitchFamily="34" charset="0"/>
                          <a:cs typeface="Arial" panose="020B0604020202020204" pitchFamily="34" charset="0"/>
                        </a:rPr>
                        <a:t>Starch</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EF9F3F"/>
                    </a:solidFill>
                  </a:tcPr>
                </a:tc>
                <a:tc>
                  <a:txBody>
                    <a:bodyPr/>
                    <a:lstStyle/>
                    <a:p>
                      <a:pPr algn="ctr"/>
                      <a:r>
                        <a:rPr lang="en-GB" sz="2400" b="1" dirty="0">
                          <a:latin typeface="Arial" panose="020B0604020202020204" pitchFamily="34" charset="0"/>
                          <a:cs typeface="Arial" panose="020B0604020202020204" pitchFamily="34" charset="0"/>
                        </a:rPr>
                        <a:t>Iodine Solution</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9D4B6"/>
                    </a:solidFill>
                  </a:tcPr>
                </a:tc>
                <a:tc>
                  <a:txBody>
                    <a:bodyPr/>
                    <a:lstStyle/>
                    <a:p>
                      <a:pPr algn="ctr"/>
                      <a:r>
                        <a:rPr lang="en-GB" sz="2400" b="1" dirty="0">
                          <a:solidFill>
                            <a:srgbClr val="002060"/>
                          </a:solidFill>
                          <a:latin typeface="Arial" panose="020B0604020202020204" pitchFamily="34" charset="0"/>
                          <a:cs typeface="Arial" panose="020B0604020202020204" pitchFamily="34" charset="0"/>
                        </a:rPr>
                        <a:t>Turns blue-black</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9D4B6"/>
                    </a:solidFill>
                  </a:tcPr>
                </a:tc>
                <a:extLst>
                  <a:ext uri="{0D108BD9-81ED-4DB2-BD59-A6C34878D82A}">
                    <a16:rowId xmlns:a16="http://schemas.microsoft.com/office/drawing/2014/main" val="10001"/>
                  </a:ext>
                </a:extLst>
              </a:tr>
              <a:tr h="323314">
                <a:tc>
                  <a:txBody>
                    <a:bodyPr/>
                    <a:lstStyle/>
                    <a:p>
                      <a:pPr algn="ctr"/>
                      <a:r>
                        <a:rPr lang="en-GB" sz="2400" b="1" dirty="0">
                          <a:solidFill>
                            <a:schemeClr val="bg1"/>
                          </a:solidFill>
                          <a:latin typeface="Arial" panose="020B0604020202020204" pitchFamily="34" charset="0"/>
                          <a:cs typeface="Arial" panose="020B0604020202020204" pitchFamily="34" charset="0"/>
                        </a:rPr>
                        <a:t>Protein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9F3F"/>
                    </a:solidFill>
                  </a:tcPr>
                </a:tc>
                <a:tc>
                  <a:txBody>
                    <a:bodyPr/>
                    <a:lstStyle/>
                    <a:p>
                      <a:pPr algn="ctr"/>
                      <a:r>
                        <a:rPr lang="en-GB" sz="2400" b="1" dirty="0">
                          <a:latin typeface="Arial" panose="020B0604020202020204" pitchFamily="34" charset="0"/>
                          <a:cs typeface="Arial" panose="020B0604020202020204" pitchFamily="34" charset="0"/>
                        </a:rPr>
                        <a:t>Biuret Solution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D4B6"/>
                    </a:solidFill>
                  </a:tcPr>
                </a:tc>
                <a:tc>
                  <a:txBody>
                    <a:bodyPr/>
                    <a:lstStyle/>
                    <a:p>
                      <a:pPr algn="ctr"/>
                      <a:r>
                        <a:rPr lang="en-GB" sz="2400" b="1" dirty="0">
                          <a:solidFill>
                            <a:srgbClr val="7030A0"/>
                          </a:solidFill>
                          <a:latin typeface="Arial" panose="020B0604020202020204" pitchFamily="34" charset="0"/>
                          <a:cs typeface="Arial" panose="020B0604020202020204" pitchFamily="34" charset="0"/>
                        </a:rPr>
                        <a:t>Purple </a:t>
                      </a:r>
                      <a:r>
                        <a:rPr lang="en-GB" sz="2400" b="1" baseline="0" dirty="0">
                          <a:solidFill>
                            <a:srgbClr val="7030A0"/>
                          </a:solidFill>
                          <a:latin typeface="Arial" panose="020B0604020202020204" pitchFamily="34" charset="0"/>
                          <a:cs typeface="Arial" panose="020B0604020202020204" pitchFamily="34" charset="0"/>
                        </a:rPr>
                        <a:t>precipitate</a:t>
                      </a:r>
                      <a:endParaRPr lang="en-GB" sz="2400" b="1" dirty="0">
                        <a:solidFill>
                          <a:srgbClr val="7030A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D4B6"/>
                    </a:solidFill>
                  </a:tcPr>
                </a:tc>
                <a:extLst>
                  <a:ext uri="{0D108BD9-81ED-4DB2-BD59-A6C34878D82A}">
                    <a16:rowId xmlns:a16="http://schemas.microsoft.com/office/drawing/2014/main" val="10002"/>
                  </a:ext>
                </a:extLst>
              </a:tr>
              <a:tr h="323314">
                <a:tc>
                  <a:txBody>
                    <a:bodyPr/>
                    <a:lstStyle/>
                    <a:p>
                      <a:pPr algn="ctr"/>
                      <a:r>
                        <a:rPr lang="en-GB" sz="2400" b="1" dirty="0">
                          <a:solidFill>
                            <a:schemeClr val="bg1"/>
                          </a:solidFill>
                          <a:latin typeface="Arial" panose="020B0604020202020204" pitchFamily="34" charset="0"/>
                          <a:cs typeface="Arial" panose="020B0604020202020204" pitchFamily="34" charset="0"/>
                        </a:rPr>
                        <a:t>Lipids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9F3F"/>
                    </a:solidFill>
                  </a:tcPr>
                </a:tc>
                <a:tc>
                  <a:txBody>
                    <a:bodyPr/>
                    <a:lstStyle/>
                    <a:p>
                      <a:pPr algn="ctr"/>
                      <a:r>
                        <a:rPr lang="en-GB" sz="2400" b="1" dirty="0">
                          <a:latin typeface="Arial" panose="020B0604020202020204" pitchFamily="34" charset="0"/>
                          <a:cs typeface="Arial" panose="020B0604020202020204" pitchFamily="34" charset="0"/>
                        </a:rPr>
                        <a:t>Ethanol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D4B6"/>
                    </a:solidFill>
                  </a:tcPr>
                </a:tc>
                <a:tc>
                  <a:txBody>
                    <a:bodyPr/>
                    <a:lstStyle/>
                    <a:p>
                      <a:pPr algn="ctr"/>
                      <a:r>
                        <a:rPr lang="en-GB" sz="2400" b="1" dirty="0">
                          <a:solidFill>
                            <a:schemeClr val="bg1">
                              <a:lumMod val="65000"/>
                            </a:schemeClr>
                          </a:solidFill>
                          <a:latin typeface="Arial" panose="020B0604020202020204" pitchFamily="34" charset="0"/>
                          <a:cs typeface="Arial" panose="020B0604020202020204" pitchFamily="34" charset="0"/>
                        </a:rPr>
                        <a:t>Cloudy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D4B6"/>
                    </a:solidFill>
                  </a:tcPr>
                </a:tc>
                <a:extLst>
                  <a:ext uri="{0D108BD9-81ED-4DB2-BD59-A6C34878D82A}">
                    <a16:rowId xmlns:a16="http://schemas.microsoft.com/office/drawing/2014/main" val="10003"/>
                  </a:ext>
                </a:extLst>
              </a:tr>
              <a:tr h="323314">
                <a:tc>
                  <a:txBody>
                    <a:bodyPr/>
                    <a:lstStyle/>
                    <a:p>
                      <a:pPr algn="ctr"/>
                      <a:r>
                        <a:rPr lang="en-GB" sz="2400" b="1" dirty="0">
                          <a:solidFill>
                            <a:schemeClr val="bg1"/>
                          </a:solidFill>
                          <a:latin typeface="Arial" panose="020B0604020202020204" pitchFamily="34" charset="0"/>
                          <a:cs typeface="Arial" panose="020B0604020202020204" pitchFamily="34" charset="0"/>
                        </a:rPr>
                        <a:t>Glucose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9F3F"/>
                    </a:solidFill>
                  </a:tcPr>
                </a:tc>
                <a:tc>
                  <a:txBody>
                    <a:bodyPr/>
                    <a:lstStyle/>
                    <a:p>
                      <a:pPr algn="ctr"/>
                      <a:r>
                        <a:rPr lang="en-GB" sz="2400" b="1" dirty="0">
                          <a:latin typeface="Arial" panose="020B0604020202020204" pitchFamily="34" charset="0"/>
                          <a:cs typeface="Arial" panose="020B0604020202020204" pitchFamily="34" charset="0"/>
                        </a:rPr>
                        <a:t>Benedict’s Solution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D4B6"/>
                    </a:solidFill>
                  </a:tcPr>
                </a:tc>
                <a:tc>
                  <a:txBody>
                    <a:bodyPr/>
                    <a:lstStyle/>
                    <a:p>
                      <a:pPr algn="ctr"/>
                      <a:r>
                        <a:rPr lang="en-GB" sz="2400" b="1" dirty="0">
                          <a:solidFill>
                            <a:srgbClr val="C00000"/>
                          </a:solidFill>
                          <a:latin typeface="Arial" panose="020B0604020202020204" pitchFamily="34" charset="0"/>
                          <a:cs typeface="Arial" panose="020B0604020202020204" pitchFamily="34" charset="0"/>
                        </a:rPr>
                        <a:t>Orange/red precipitate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D4B6"/>
                    </a:solidFill>
                  </a:tcPr>
                </a:tc>
                <a:extLst>
                  <a:ext uri="{0D108BD9-81ED-4DB2-BD59-A6C34878D82A}">
                    <a16:rowId xmlns:a16="http://schemas.microsoft.com/office/drawing/2014/main" val="4125683578"/>
                  </a:ext>
                </a:extLst>
              </a:tr>
            </a:tbl>
          </a:graphicData>
        </a:graphic>
      </p:graphicFrame>
    </p:spTree>
    <p:extLst>
      <p:ext uri="{BB962C8B-B14F-4D97-AF65-F5344CB8AC3E}">
        <p14:creationId xmlns:p14="http://schemas.microsoft.com/office/powerpoint/2010/main" val="368210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dirty="0">
                <a:latin typeface="Arial"/>
                <a:cs typeface="Arial"/>
              </a:rPr>
              <a:t>Homework task</a:t>
            </a:r>
            <a:endParaRPr lang="en-US" dirty="0"/>
          </a:p>
        </p:txBody>
      </p:sp>
      <p:sp>
        <p:nvSpPr>
          <p:cNvPr id="4" name="TextBox 3">
            <a:extLst>
              <a:ext uri="{FF2B5EF4-FFF2-40B4-BE49-F238E27FC236}">
                <a16:creationId xmlns:a16="http://schemas.microsoft.com/office/drawing/2014/main" id="{B3D9D166-8F1D-39CD-D4E0-A3292451464C}"/>
              </a:ext>
            </a:extLst>
          </p:cNvPr>
          <p:cNvSpPr txBox="1"/>
          <p:nvPr/>
        </p:nvSpPr>
        <p:spPr>
          <a:xfrm>
            <a:off x="1042735" y="2283798"/>
            <a:ext cx="9352547" cy="120032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Using the key words below, explain how you would test a </a:t>
            </a:r>
            <a:r>
              <a:rPr lang="en-GB" sz="2400" dirty="0">
                <a:latin typeface="Arial" panose="020B0604020202020204" pitchFamily="34" charset="0"/>
                <a:cs typeface="Arial" panose="020B0604020202020204" pitchFamily="34" charset="0"/>
              </a:rPr>
              <a:t>food solution of a breakfast cereal </a:t>
            </a:r>
            <a:r>
              <a:rPr lang="en-US" sz="2400" dirty="0">
                <a:latin typeface="Arial" panose="020B0604020202020204" pitchFamily="34" charset="0"/>
                <a:cs typeface="Arial" panose="020B0604020202020204" pitchFamily="34" charset="0"/>
              </a:rPr>
              <a:t>for the presence of starch, sugar, and protein (6 marks).</a:t>
            </a:r>
            <a:endParaRPr lang="en-GB"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5B2F11E-8202-7905-0115-17387A9AAC75}"/>
              </a:ext>
            </a:extLst>
          </p:cNvPr>
          <p:cNvSpPr txBox="1"/>
          <p:nvPr/>
        </p:nvSpPr>
        <p:spPr>
          <a:xfrm>
            <a:off x="1026691" y="3911531"/>
            <a:ext cx="3577391" cy="2308324"/>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Key words:</a:t>
            </a:r>
          </a:p>
          <a:p>
            <a:pPr marL="0" rtl="0" eaLnBrk="1" fontAlgn="t" latinLnBrk="0" hangingPunct="1">
              <a:spcBef>
                <a:spcPts val="0"/>
              </a:spcBef>
              <a:spcAft>
                <a:spcPts val="0"/>
              </a:spcAft>
            </a:pPr>
            <a:r>
              <a:rPr lang="en-GB" sz="2000" b="0" i="1" u="none" strike="noStrike" kern="1200" dirty="0">
                <a:effectLst/>
                <a:latin typeface="Arial" panose="020B0604020202020204" pitchFamily="34" charset="0"/>
                <a:cs typeface="Arial" panose="020B0604020202020204" pitchFamily="34" charset="0"/>
              </a:rPr>
              <a:t>Iodine</a:t>
            </a:r>
            <a:r>
              <a:rPr lang="en-GB" sz="2000" b="0" i="1" u="none" strike="noStrike" kern="1200" baseline="0" dirty="0">
                <a:effectLst/>
                <a:latin typeface="Arial" panose="020B0604020202020204" pitchFamily="34" charset="0"/>
                <a:cs typeface="Arial" panose="020B0604020202020204" pitchFamily="34" charset="0"/>
              </a:rPr>
              <a:t> </a:t>
            </a:r>
            <a:endParaRPr lang="en-GB" sz="2000" b="0" i="0" u="none" strike="noStrike" dirty="0">
              <a:effectLst/>
              <a:latin typeface="Arial" panose="020B0604020202020204" pitchFamily="34" charset="0"/>
            </a:endParaRPr>
          </a:p>
          <a:p>
            <a:pPr marL="0" rtl="0" eaLnBrk="1" fontAlgn="t" latinLnBrk="0" hangingPunct="1">
              <a:spcBef>
                <a:spcPts val="0"/>
              </a:spcBef>
              <a:spcAft>
                <a:spcPts val="0"/>
              </a:spcAft>
            </a:pPr>
            <a:r>
              <a:rPr lang="en-GB" sz="2000" b="0" i="1" u="none" strike="noStrike" kern="1200" dirty="0">
                <a:effectLst/>
                <a:latin typeface="Arial" panose="020B0604020202020204" pitchFamily="34" charset="0"/>
                <a:cs typeface="Arial" panose="020B0604020202020204" pitchFamily="34" charset="0"/>
              </a:rPr>
              <a:t>Benedict’s solution</a:t>
            </a:r>
          </a:p>
          <a:p>
            <a:pPr marL="0" rtl="0" eaLnBrk="1" fontAlgn="t" latinLnBrk="0" hangingPunct="1">
              <a:spcBef>
                <a:spcPts val="0"/>
              </a:spcBef>
              <a:spcAft>
                <a:spcPts val="0"/>
              </a:spcAft>
            </a:pPr>
            <a:r>
              <a:rPr lang="en-GB" sz="2000" b="0" i="1" u="none" strike="noStrike" kern="1200" dirty="0">
                <a:effectLst/>
                <a:latin typeface="Arial" panose="020B0604020202020204" pitchFamily="34" charset="0"/>
                <a:cs typeface="Arial" panose="020B0604020202020204" pitchFamily="34" charset="0"/>
              </a:rPr>
              <a:t>Ethanol</a:t>
            </a:r>
            <a:endParaRPr lang="en-GB" sz="2000" b="0" i="0" u="none" strike="noStrike" dirty="0">
              <a:effectLst/>
              <a:latin typeface="Arial" panose="020B0604020202020204" pitchFamily="34" charset="0"/>
            </a:endParaRPr>
          </a:p>
          <a:p>
            <a:pPr marL="0" rtl="0" eaLnBrk="1" fontAlgn="t" latinLnBrk="0" hangingPunct="1">
              <a:spcBef>
                <a:spcPts val="0"/>
              </a:spcBef>
              <a:spcAft>
                <a:spcPts val="0"/>
              </a:spcAft>
            </a:pPr>
            <a:r>
              <a:rPr lang="en-GB" sz="2000" b="0" i="1" u="none" strike="noStrike" kern="1200" dirty="0">
                <a:effectLst/>
                <a:latin typeface="Arial" panose="020B0604020202020204" pitchFamily="34" charset="0"/>
                <a:cs typeface="Arial" panose="020B0604020202020204" pitchFamily="34" charset="0"/>
              </a:rPr>
              <a:t>Biuret solution</a:t>
            </a:r>
          </a:p>
          <a:p>
            <a:pPr marL="0" marR="0" indent="0" rtl="0" eaLnBrk="1" fontAlgn="auto" latinLnBrk="0" hangingPunct="1">
              <a:spcBef>
                <a:spcPts val="0"/>
              </a:spcBef>
              <a:spcAft>
                <a:spcPts val="0"/>
              </a:spcAft>
            </a:pPr>
            <a:r>
              <a:rPr lang="en-GB" sz="2000" i="1" dirty="0">
                <a:latin typeface="Arial" panose="020B0604020202020204" pitchFamily="34" charset="0"/>
                <a:cs typeface="Arial" panose="020B0604020202020204" pitchFamily="34" charset="0"/>
              </a:rPr>
              <a:t>Positive result</a:t>
            </a:r>
          </a:p>
          <a:p>
            <a:pPr marL="0" marR="0" indent="0" rtl="0" eaLnBrk="1" fontAlgn="auto" latinLnBrk="0" hangingPunct="1">
              <a:spcBef>
                <a:spcPts val="0"/>
              </a:spcBef>
              <a:spcAft>
                <a:spcPts val="0"/>
              </a:spcAft>
            </a:pPr>
            <a:r>
              <a:rPr lang="en-GB" sz="2000" b="0" i="1" u="none" strike="noStrike" dirty="0">
                <a:effectLst/>
                <a:latin typeface="Arial" panose="020B0604020202020204" pitchFamily="34" charset="0"/>
                <a:cs typeface="Arial" panose="020B0604020202020204" pitchFamily="34" charset="0"/>
              </a:rPr>
              <a:t>Negative result</a:t>
            </a:r>
            <a:endParaRPr lang="en-GB" sz="2000" b="0" i="0" u="none" strike="noStrike" dirty="0">
              <a:effectLst/>
              <a:latin typeface="Arial" panose="020B0604020202020204" pitchFamily="34" charset="0"/>
            </a:endParaRPr>
          </a:p>
        </p:txBody>
      </p:sp>
    </p:spTree>
    <p:extLst>
      <p:ext uri="{BB962C8B-B14F-4D97-AF65-F5344CB8AC3E}">
        <p14:creationId xmlns:p14="http://schemas.microsoft.com/office/powerpoint/2010/main" val="1132802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4C499-0517-4887-96DB-81C9129ABB06}"/>
              </a:ext>
            </a:extLst>
          </p:cNvPr>
          <p:cNvGraphicFramePr>
            <a:graphicFrameLocks noChangeAspect="1"/>
          </p:cNvGraphicFramePr>
          <p:nvPr>
            <p:custDataLst>
              <p:tags r:id="rId1"/>
            </p:custDataLst>
            <p:extLst>
              <p:ext uri="{D42A27DB-BD31-4B8C-83A1-F6EECF244321}">
                <p14:modId xmlns:p14="http://schemas.microsoft.com/office/powerpoint/2010/main" val="3353096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5" name="Object 4" hidden="1">
                        <a:extLst>
                          <a:ext uri="{FF2B5EF4-FFF2-40B4-BE49-F238E27FC236}">
                            <a16:creationId xmlns:a16="http://schemas.microsoft.com/office/drawing/2014/main" id="{FA84C499-0517-4887-96DB-81C9129AB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Food tests</a:t>
            </a:r>
            <a:endParaRPr lang="en-GB" dirty="0"/>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5"/>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5110BC4-A7D4-3DA1-4530-13C9213E53E7}"/>
              </a:ext>
            </a:extLst>
          </p:cNvPr>
          <p:cNvSpPr txBox="1"/>
          <p:nvPr/>
        </p:nvSpPr>
        <p:spPr>
          <a:xfrm>
            <a:off x="486577" y="5041344"/>
            <a:ext cx="11386457" cy="307777"/>
          </a:xfrm>
          <a:prstGeom prst="rect">
            <a:avLst/>
          </a:prstGeom>
          <a:noFill/>
        </p:spPr>
        <p:txBody>
          <a:bodyPr wrap="square">
            <a:spAutoFit/>
          </a:bodyPr>
          <a:lstStyle/>
          <a:p>
            <a:r>
              <a:rPr lang="en-GB" sz="1400">
                <a:latin typeface="Arial" panose="020B0604020202020204" pitchFamily="34" charset="0"/>
                <a:cs typeface="Arial" panose="020B0604020202020204" pitchFamily="34" charset="0"/>
              </a:rPr>
              <a:t>This science </a:t>
            </a:r>
            <a:r>
              <a:rPr lang="en-GB" sz="1400" dirty="0">
                <a:latin typeface="Arial" panose="020B0604020202020204" pitchFamily="34" charset="0"/>
                <a:cs typeface="Arial" panose="020B0604020202020204" pitchFamily="34" charset="0"/>
              </a:rPr>
              <a:t>pack is one of a series of resources produced for the </a:t>
            </a:r>
            <a:r>
              <a:rPr lang="en-GB" sz="1400" i="1" dirty="0" err="1">
                <a:latin typeface="Arial" panose="020B0604020202020204" pitchFamily="34" charset="0"/>
                <a:cs typeface="Arial" panose="020B0604020202020204" pitchFamily="34" charset="0"/>
              </a:rPr>
              <a:t>pHood</a:t>
            </a:r>
            <a:r>
              <a:rPr lang="en-GB" sz="1400" i="1" dirty="0">
                <a:latin typeface="Arial" panose="020B0604020202020204" pitchFamily="34" charset="0"/>
                <a:cs typeface="Arial" panose="020B0604020202020204" pitchFamily="34" charset="0"/>
              </a:rPr>
              <a:t> Futures </a:t>
            </a:r>
            <a:r>
              <a:rPr lang="en-GB" sz="1400" dirty="0">
                <a:latin typeface="Arial" panose="020B0604020202020204" pitchFamily="34" charset="0"/>
                <a:cs typeface="Arial" panose="020B0604020202020204" pitchFamily="34" charset="0"/>
              </a:rPr>
              <a:t>project, supported by the Royal Society of Chemistry.</a:t>
            </a:r>
          </a:p>
        </p:txBody>
      </p:sp>
    </p:spTree>
    <p:extLst>
      <p:ext uri="{BB962C8B-B14F-4D97-AF65-F5344CB8AC3E}">
        <p14:creationId xmlns:p14="http://schemas.microsoft.com/office/powerpoint/2010/main" val="230200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CFA4-142D-3EA5-13B8-E53AE9801A9B}"/>
              </a:ext>
            </a:extLst>
          </p:cNvPr>
          <p:cNvSpPr>
            <a:spLocks noGrp="1"/>
          </p:cNvSpPr>
          <p:nvPr>
            <p:ph type="ctrTitle"/>
          </p:nvPr>
        </p:nvSpPr>
        <p:spPr/>
        <p:txBody>
          <a:bodyPr/>
          <a:lstStyle/>
          <a:p>
            <a:r>
              <a:rPr lang="en-GB" dirty="0"/>
              <a:t>Mix and match</a:t>
            </a:r>
          </a:p>
        </p:txBody>
      </p:sp>
      <p:sp>
        <p:nvSpPr>
          <p:cNvPr id="11" name="TextBox 10">
            <a:extLst>
              <a:ext uri="{FF2B5EF4-FFF2-40B4-BE49-F238E27FC236}">
                <a16:creationId xmlns:a16="http://schemas.microsoft.com/office/drawing/2014/main" id="{5E0EA401-DE21-0828-9639-D7F4C5C08CB2}"/>
              </a:ext>
            </a:extLst>
          </p:cNvPr>
          <p:cNvSpPr txBox="1"/>
          <p:nvPr/>
        </p:nvSpPr>
        <p:spPr>
          <a:xfrm>
            <a:off x="412851" y="2878378"/>
            <a:ext cx="2951812" cy="400110"/>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Needed for energy.</a:t>
            </a:r>
          </a:p>
        </p:txBody>
      </p:sp>
      <p:sp>
        <p:nvSpPr>
          <p:cNvPr id="12" name="TextBox 11">
            <a:extLst>
              <a:ext uri="{FF2B5EF4-FFF2-40B4-BE49-F238E27FC236}">
                <a16:creationId xmlns:a16="http://schemas.microsoft.com/office/drawing/2014/main" id="{0F9E64A6-4195-779B-2153-F3181105B2EB}"/>
              </a:ext>
            </a:extLst>
          </p:cNvPr>
          <p:cNvSpPr txBox="1"/>
          <p:nvPr/>
        </p:nvSpPr>
        <p:spPr>
          <a:xfrm>
            <a:off x="6898564" y="2083653"/>
            <a:ext cx="3525488" cy="1015663"/>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Stops our intestines from getting blocked up preventing constipation. </a:t>
            </a:r>
          </a:p>
        </p:txBody>
      </p:sp>
      <p:sp>
        <p:nvSpPr>
          <p:cNvPr id="13" name="TextBox 12">
            <a:extLst>
              <a:ext uri="{FF2B5EF4-FFF2-40B4-BE49-F238E27FC236}">
                <a16:creationId xmlns:a16="http://schemas.microsoft.com/office/drawing/2014/main" id="{F017D85B-2E05-268A-CA38-7C191BCBAC07}"/>
              </a:ext>
            </a:extLst>
          </p:cNvPr>
          <p:cNvSpPr txBox="1"/>
          <p:nvPr/>
        </p:nvSpPr>
        <p:spPr>
          <a:xfrm>
            <a:off x="5542375" y="3616909"/>
            <a:ext cx="2936080" cy="707886"/>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Needed to build and repair our muscles.</a:t>
            </a:r>
          </a:p>
        </p:txBody>
      </p:sp>
      <p:sp>
        <p:nvSpPr>
          <p:cNvPr id="14" name="TextBox 13">
            <a:extLst>
              <a:ext uri="{FF2B5EF4-FFF2-40B4-BE49-F238E27FC236}">
                <a16:creationId xmlns:a16="http://schemas.microsoft.com/office/drawing/2014/main" id="{A8D44732-564C-C9E2-D402-8C68271DF7CE}"/>
              </a:ext>
            </a:extLst>
          </p:cNvPr>
          <p:cNvSpPr txBox="1"/>
          <p:nvPr/>
        </p:nvSpPr>
        <p:spPr>
          <a:xfrm>
            <a:off x="479566" y="5771877"/>
            <a:ext cx="3100353" cy="707886"/>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Help maintain healthy teeth and bones. </a:t>
            </a:r>
          </a:p>
        </p:txBody>
      </p:sp>
      <p:sp>
        <p:nvSpPr>
          <p:cNvPr id="15" name="TextBox 14">
            <a:extLst>
              <a:ext uri="{FF2B5EF4-FFF2-40B4-BE49-F238E27FC236}">
                <a16:creationId xmlns:a16="http://schemas.microsoft.com/office/drawing/2014/main" id="{050D6657-215D-79AC-D499-8BB1442CCD1F}"/>
              </a:ext>
            </a:extLst>
          </p:cNvPr>
          <p:cNvSpPr txBox="1"/>
          <p:nvPr/>
        </p:nvSpPr>
        <p:spPr>
          <a:xfrm>
            <a:off x="3006698" y="4538895"/>
            <a:ext cx="4046483" cy="1015663"/>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Needed to hydrate us and help food move through the digestive system.</a:t>
            </a:r>
            <a:endParaRPr lang="en-GB" sz="20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EB7565C-B472-F46E-6745-0653805A7F3E}"/>
              </a:ext>
            </a:extLst>
          </p:cNvPr>
          <p:cNvSpPr txBox="1"/>
          <p:nvPr/>
        </p:nvSpPr>
        <p:spPr>
          <a:xfrm>
            <a:off x="9439971" y="4130929"/>
            <a:ext cx="2344912" cy="1015663"/>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Needed to keep us warm and are a store of energy.</a:t>
            </a:r>
          </a:p>
        </p:txBody>
      </p:sp>
      <p:sp>
        <p:nvSpPr>
          <p:cNvPr id="22" name="TextBox 21">
            <a:extLst>
              <a:ext uri="{FF2B5EF4-FFF2-40B4-BE49-F238E27FC236}">
                <a16:creationId xmlns:a16="http://schemas.microsoft.com/office/drawing/2014/main" id="{EBA6AD99-8992-F7FD-9A46-EB0678896953}"/>
              </a:ext>
            </a:extLst>
          </p:cNvPr>
          <p:cNvSpPr txBox="1"/>
          <p:nvPr/>
        </p:nvSpPr>
        <p:spPr>
          <a:xfrm>
            <a:off x="1629047" y="3831913"/>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Carbohydrate</a:t>
            </a:r>
          </a:p>
        </p:txBody>
      </p:sp>
      <p:sp>
        <p:nvSpPr>
          <p:cNvPr id="23" name="TextBox 22">
            <a:extLst>
              <a:ext uri="{FF2B5EF4-FFF2-40B4-BE49-F238E27FC236}">
                <a16:creationId xmlns:a16="http://schemas.microsoft.com/office/drawing/2014/main" id="{2E882A29-E198-DC86-2B90-2F3951BD896B}"/>
              </a:ext>
            </a:extLst>
          </p:cNvPr>
          <p:cNvSpPr txBox="1"/>
          <p:nvPr/>
        </p:nvSpPr>
        <p:spPr>
          <a:xfrm>
            <a:off x="3714213" y="2546268"/>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Calcium (mineral)</a:t>
            </a:r>
          </a:p>
        </p:txBody>
      </p:sp>
      <p:sp>
        <p:nvSpPr>
          <p:cNvPr id="24" name="TextBox 23">
            <a:extLst>
              <a:ext uri="{FF2B5EF4-FFF2-40B4-BE49-F238E27FC236}">
                <a16:creationId xmlns:a16="http://schemas.microsoft.com/office/drawing/2014/main" id="{8A7436D7-F4A8-ADF0-4246-0617A166D59E}"/>
              </a:ext>
            </a:extLst>
          </p:cNvPr>
          <p:cNvSpPr txBox="1"/>
          <p:nvPr/>
        </p:nvSpPr>
        <p:spPr>
          <a:xfrm>
            <a:off x="9136521" y="5725710"/>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Fibre</a:t>
            </a:r>
          </a:p>
        </p:txBody>
      </p:sp>
      <p:sp>
        <p:nvSpPr>
          <p:cNvPr id="25" name="TextBox 24">
            <a:extLst>
              <a:ext uri="{FF2B5EF4-FFF2-40B4-BE49-F238E27FC236}">
                <a16:creationId xmlns:a16="http://schemas.microsoft.com/office/drawing/2014/main" id="{9736476B-0B81-B0E6-9576-04298C9A5FAD}"/>
              </a:ext>
            </a:extLst>
          </p:cNvPr>
          <p:cNvSpPr txBox="1"/>
          <p:nvPr/>
        </p:nvSpPr>
        <p:spPr>
          <a:xfrm>
            <a:off x="8661308" y="3429000"/>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Lipids (fat)</a:t>
            </a:r>
          </a:p>
        </p:txBody>
      </p:sp>
      <p:sp>
        <p:nvSpPr>
          <p:cNvPr id="26" name="TextBox 25">
            <a:extLst>
              <a:ext uri="{FF2B5EF4-FFF2-40B4-BE49-F238E27FC236}">
                <a16:creationId xmlns:a16="http://schemas.microsoft.com/office/drawing/2014/main" id="{1C8ADC28-713C-9DD7-05C3-6084437B2CCA}"/>
              </a:ext>
            </a:extLst>
          </p:cNvPr>
          <p:cNvSpPr txBox="1"/>
          <p:nvPr/>
        </p:nvSpPr>
        <p:spPr>
          <a:xfrm>
            <a:off x="5422658" y="6042037"/>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Water</a:t>
            </a:r>
          </a:p>
        </p:txBody>
      </p:sp>
      <p:sp>
        <p:nvSpPr>
          <p:cNvPr id="27" name="TextBox 26">
            <a:extLst>
              <a:ext uri="{FF2B5EF4-FFF2-40B4-BE49-F238E27FC236}">
                <a16:creationId xmlns:a16="http://schemas.microsoft.com/office/drawing/2014/main" id="{7FDDCF21-0F7D-195C-5AE7-9C4F02090108}"/>
              </a:ext>
            </a:extLst>
          </p:cNvPr>
          <p:cNvSpPr txBox="1"/>
          <p:nvPr/>
        </p:nvSpPr>
        <p:spPr>
          <a:xfrm>
            <a:off x="351458" y="2153228"/>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Protein</a:t>
            </a:r>
          </a:p>
        </p:txBody>
      </p:sp>
    </p:spTree>
    <p:extLst>
      <p:ext uri="{BB962C8B-B14F-4D97-AF65-F5344CB8AC3E}">
        <p14:creationId xmlns:p14="http://schemas.microsoft.com/office/powerpoint/2010/main" val="16905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25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75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25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75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2" grpId="0" animBg="1"/>
      <p:bldP spid="23" grpId="0" animBg="1"/>
      <p:bldP spid="24" grpId="0" animBg="1"/>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CFA4-142D-3EA5-13B8-E53AE9801A9B}"/>
              </a:ext>
            </a:extLst>
          </p:cNvPr>
          <p:cNvSpPr>
            <a:spLocks noGrp="1"/>
          </p:cNvSpPr>
          <p:nvPr>
            <p:ph type="ctrTitle"/>
          </p:nvPr>
        </p:nvSpPr>
        <p:spPr/>
        <p:txBody>
          <a:bodyPr/>
          <a:lstStyle/>
          <a:p>
            <a:r>
              <a:rPr lang="en-GB" dirty="0"/>
              <a:t>Mix and match</a:t>
            </a:r>
          </a:p>
        </p:txBody>
      </p:sp>
      <p:sp>
        <p:nvSpPr>
          <p:cNvPr id="11" name="TextBox 10">
            <a:extLst>
              <a:ext uri="{FF2B5EF4-FFF2-40B4-BE49-F238E27FC236}">
                <a16:creationId xmlns:a16="http://schemas.microsoft.com/office/drawing/2014/main" id="{5E0EA401-DE21-0828-9639-D7F4C5C08CB2}"/>
              </a:ext>
            </a:extLst>
          </p:cNvPr>
          <p:cNvSpPr txBox="1"/>
          <p:nvPr/>
        </p:nvSpPr>
        <p:spPr>
          <a:xfrm>
            <a:off x="412851" y="2878378"/>
            <a:ext cx="2951812" cy="400110"/>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Needed for energy.</a:t>
            </a:r>
          </a:p>
        </p:txBody>
      </p:sp>
      <p:sp>
        <p:nvSpPr>
          <p:cNvPr id="12" name="TextBox 11">
            <a:extLst>
              <a:ext uri="{FF2B5EF4-FFF2-40B4-BE49-F238E27FC236}">
                <a16:creationId xmlns:a16="http://schemas.microsoft.com/office/drawing/2014/main" id="{0F9E64A6-4195-779B-2153-F3181105B2EB}"/>
              </a:ext>
            </a:extLst>
          </p:cNvPr>
          <p:cNvSpPr txBox="1"/>
          <p:nvPr/>
        </p:nvSpPr>
        <p:spPr>
          <a:xfrm>
            <a:off x="8562845" y="2714092"/>
            <a:ext cx="2951810" cy="1015663"/>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Stops our intestines from getting blocked up, preventing constipation. </a:t>
            </a:r>
          </a:p>
        </p:txBody>
      </p:sp>
      <p:sp>
        <p:nvSpPr>
          <p:cNvPr id="13" name="TextBox 12">
            <a:extLst>
              <a:ext uri="{FF2B5EF4-FFF2-40B4-BE49-F238E27FC236}">
                <a16:creationId xmlns:a16="http://schemas.microsoft.com/office/drawing/2014/main" id="{F017D85B-2E05-268A-CA38-7C191BCBAC07}"/>
              </a:ext>
            </a:extLst>
          </p:cNvPr>
          <p:cNvSpPr txBox="1"/>
          <p:nvPr/>
        </p:nvSpPr>
        <p:spPr>
          <a:xfrm>
            <a:off x="428583" y="4828869"/>
            <a:ext cx="2936080" cy="707886"/>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Needed to build and repair our muscles.</a:t>
            </a:r>
          </a:p>
        </p:txBody>
      </p:sp>
      <p:sp>
        <p:nvSpPr>
          <p:cNvPr id="14" name="TextBox 13">
            <a:extLst>
              <a:ext uri="{FF2B5EF4-FFF2-40B4-BE49-F238E27FC236}">
                <a16:creationId xmlns:a16="http://schemas.microsoft.com/office/drawing/2014/main" id="{A8D44732-564C-C9E2-D402-8C68271DF7CE}"/>
              </a:ext>
            </a:extLst>
          </p:cNvPr>
          <p:cNvSpPr txBox="1"/>
          <p:nvPr/>
        </p:nvSpPr>
        <p:spPr>
          <a:xfrm>
            <a:off x="4547713" y="2724490"/>
            <a:ext cx="3077040" cy="707886"/>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Help maintain healthy teeth and bones. </a:t>
            </a:r>
          </a:p>
        </p:txBody>
      </p:sp>
      <p:sp>
        <p:nvSpPr>
          <p:cNvPr id="15" name="TextBox 14">
            <a:extLst>
              <a:ext uri="{FF2B5EF4-FFF2-40B4-BE49-F238E27FC236}">
                <a16:creationId xmlns:a16="http://schemas.microsoft.com/office/drawing/2014/main" id="{050D6657-215D-79AC-D499-8BB1442CCD1F}"/>
              </a:ext>
            </a:extLst>
          </p:cNvPr>
          <p:cNvSpPr txBox="1"/>
          <p:nvPr/>
        </p:nvSpPr>
        <p:spPr>
          <a:xfrm>
            <a:off x="4080624" y="4828869"/>
            <a:ext cx="4046483" cy="1015663"/>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Needed to hydrate us and help food move through the digestive system.</a:t>
            </a:r>
            <a:endParaRPr lang="en-GB" sz="20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EB7565C-B472-F46E-6745-0653805A7F3E}"/>
              </a:ext>
            </a:extLst>
          </p:cNvPr>
          <p:cNvSpPr txBox="1"/>
          <p:nvPr/>
        </p:nvSpPr>
        <p:spPr>
          <a:xfrm>
            <a:off x="8669173" y="4916746"/>
            <a:ext cx="2951809" cy="1015663"/>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Needed to keep us warm and are a store of energy.</a:t>
            </a:r>
          </a:p>
        </p:txBody>
      </p:sp>
      <p:sp>
        <p:nvSpPr>
          <p:cNvPr id="22" name="TextBox 21">
            <a:extLst>
              <a:ext uri="{FF2B5EF4-FFF2-40B4-BE49-F238E27FC236}">
                <a16:creationId xmlns:a16="http://schemas.microsoft.com/office/drawing/2014/main" id="{EBA6AD99-8992-F7FD-9A46-EB0678896953}"/>
              </a:ext>
            </a:extLst>
          </p:cNvPr>
          <p:cNvSpPr txBox="1"/>
          <p:nvPr/>
        </p:nvSpPr>
        <p:spPr>
          <a:xfrm>
            <a:off x="412851" y="2486694"/>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Carbohydrate</a:t>
            </a:r>
          </a:p>
        </p:txBody>
      </p:sp>
      <p:sp>
        <p:nvSpPr>
          <p:cNvPr id="23" name="TextBox 22">
            <a:extLst>
              <a:ext uri="{FF2B5EF4-FFF2-40B4-BE49-F238E27FC236}">
                <a16:creationId xmlns:a16="http://schemas.microsoft.com/office/drawing/2014/main" id="{2E882A29-E198-DC86-2B90-2F3951BD896B}"/>
              </a:ext>
            </a:extLst>
          </p:cNvPr>
          <p:cNvSpPr txBox="1"/>
          <p:nvPr/>
        </p:nvSpPr>
        <p:spPr>
          <a:xfrm>
            <a:off x="4547712" y="2342835"/>
            <a:ext cx="3077039"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Calcium (mineral)</a:t>
            </a:r>
          </a:p>
        </p:txBody>
      </p:sp>
      <p:sp>
        <p:nvSpPr>
          <p:cNvPr id="24" name="TextBox 23">
            <a:extLst>
              <a:ext uri="{FF2B5EF4-FFF2-40B4-BE49-F238E27FC236}">
                <a16:creationId xmlns:a16="http://schemas.microsoft.com/office/drawing/2014/main" id="{8A7436D7-F4A8-ADF0-4246-0617A166D59E}"/>
              </a:ext>
            </a:extLst>
          </p:cNvPr>
          <p:cNvSpPr txBox="1"/>
          <p:nvPr/>
        </p:nvSpPr>
        <p:spPr>
          <a:xfrm>
            <a:off x="8562843" y="2342835"/>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Fibre</a:t>
            </a:r>
          </a:p>
        </p:txBody>
      </p:sp>
      <p:sp>
        <p:nvSpPr>
          <p:cNvPr id="25" name="TextBox 24">
            <a:extLst>
              <a:ext uri="{FF2B5EF4-FFF2-40B4-BE49-F238E27FC236}">
                <a16:creationId xmlns:a16="http://schemas.microsoft.com/office/drawing/2014/main" id="{9736476B-0B81-B0E6-9576-04298C9A5FAD}"/>
              </a:ext>
            </a:extLst>
          </p:cNvPr>
          <p:cNvSpPr txBox="1"/>
          <p:nvPr/>
        </p:nvSpPr>
        <p:spPr>
          <a:xfrm>
            <a:off x="8669174" y="4537050"/>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Lipids (fat)</a:t>
            </a:r>
          </a:p>
        </p:txBody>
      </p:sp>
      <p:sp>
        <p:nvSpPr>
          <p:cNvPr id="26" name="TextBox 25">
            <a:extLst>
              <a:ext uri="{FF2B5EF4-FFF2-40B4-BE49-F238E27FC236}">
                <a16:creationId xmlns:a16="http://schemas.microsoft.com/office/drawing/2014/main" id="{1C8ADC28-713C-9DD7-05C3-6084437B2CCA}"/>
              </a:ext>
            </a:extLst>
          </p:cNvPr>
          <p:cNvSpPr txBox="1"/>
          <p:nvPr/>
        </p:nvSpPr>
        <p:spPr>
          <a:xfrm>
            <a:off x="4061091" y="4428758"/>
            <a:ext cx="4066016" cy="406637"/>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Water</a:t>
            </a:r>
          </a:p>
        </p:txBody>
      </p:sp>
      <p:sp>
        <p:nvSpPr>
          <p:cNvPr id="27" name="TextBox 26">
            <a:extLst>
              <a:ext uri="{FF2B5EF4-FFF2-40B4-BE49-F238E27FC236}">
                <a16:creationId xmlns:a16="http://schemas.microsoft.com/office/drawing/2014/main" id="{7FDDCF21-0F7D-195C-5AE7-9C4F02090108}"/>
              </a:ext>
            </a:extLst>
          </p:cNvPr>
          <p:cNvSpPr txBox="1"/>
          <p:nvPr/>
        </p:nvSpPr>
        <p:spPr>
          <a:xfrm>
            <a:off x="420717" y="4435286"/>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Protein</a:t>
            </a:r>
          </a:p>
        </p:txBody>
      </p:sp>
    </p:spTree>
    <p:extLst>
      <p:ext uri="{BB962C8B-B14F-4D97-AF65-F5344CB8AC3E}">
        <p14:creationId xmlns:p14="http://schemas.microsoft.com/office/powerpoint/2010/main" val="3443495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dirty="0"/>
              <a:t>Fill in the gaps</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4" y="2283798"/>
            <a:ext cx="5422024" cy="2956405"/>
          </a:xfrm>
        </p:spPr>
        <p:txBody>
          <a:bodyPr/>
          <a:lstStyle/>
          <a:p>
            <a:pPr marL="0" indent="0">
              <a:buNone/>
            </a:pPr>
            <a:r>
              <a:rPr lang="en-GB" dirty="0"/>
              <a:t>Watch the following video and fill in the gaps on the worksheet provided.</a:t>
            </a:r>
          </a:p>
          <a:p>
            <a:pPr marL="0" indent="0">
              <a:buNone/>
            </a:pPr>
            <a:r>
              <a:rPr lang="en-GB" dirty="0"/>
              <a:t>Before conducting a food test, you need to ___________ your food using a ___________ and ___________. You then add the food to a ___________ filled with ___________ water, stir and ___________ out the solution. Of the four tests:</a:t>
            </a:r>
          </a:p>
          <a:p>
            <a:r>
              <a:rPr lang="en-GB" dirty="0"/>
              <a:t>The ___________ test is for sugars;</a:t>
            </a:r>
          </a:p>
          <a:p>
            <a:r>
              <a:rPr lang="en-GB" dirty="0"/>
              <a:t>The ___________ test is for starch;</a:t>
            </a:r>
          </a:p>
          <a:p>
            <a:r>
              <a:rPr lang="en-GB" dirty="0"/>
              <a:t>The Biuret test is for ___________;</a:t>
            </a:r>
          </a:p>
          <a:p>
            <a:r>
              <a:rPr lang="en-GB" dirty="0"/>
              <a:t>The Sudan III test is for ___________.</a:t>
            </a:r>
          </a:p>
        </p:txBody>
      </p:sp>
      <p:pic>
        <p:nvPicPr>
          <p:cNvPr id="4" name="Online Media 3" title="GCSE Biology - Food Tests Practicals  #16">
            <a:hlinkClick r:id="" action="ppaction://media"/>
            <a:extLst>
              <a:ext uri="{FF2B5EF4-FFF2-40B4-BE49-F238E27FC236}">
                <a16:creationId xmlns:a16="http://schemas.microsoft.com/office/drawing/2014/main" id="{4E1C34A3-701C-01B2-6B0A-73BC1024E50F}"/>
              </a:ext>
            </a:extLst>
          </p:cNvPr>
          <p:cNvPicPr>
            <a:picLocks noRot="1" noChangeAspect="1"/>
          </p:cNvPicPr>
          <p:nvPr>
            <a:videoFile r:link="rId1"/>
          </p:nvPr>
        </p:nvPicPr>
        <p:blipFill>
          <a:blip r:embed="rId3"/>
          <a:stretch>
            <a:fillRect/>
          </a:stretch>
        </p:blipFill>
        <p:spPr>
          <a:xfrm>
            <a:off x="7087882" y="2479481"/>
            <a:ext cx="4680000" cy="2644200"/>
          </a:xfrm>
          <a:prstGeom prst="rect">
            <a:avLst/>
          </a:prstGeom>
          <a:ln w="25400">
            <a:solidFill>
              <a:srgbClr val="FCC241"/>
            </a:solidFill>
          </a:ln>
        </p:spPr>
      </p:pic>
      <p:sp>
        <p:nvSpPr>
          <p:cNvPr id="6" name="TextBox 5">
            <a:extLst>
              <a:ext uri="{FF2B5EF4-FFF2-40B4-BE49-F238E27FC236}">
                <a16:creationId xmlns:a16="http://schemas.microsoft.com/office/drawing/2014/main" id="{C4A04CA8-A4D4-0F95-7831-02F06A60D741}"/>
              </a:ext>
            </a:extLst>
          </p:cNvPr>
          <p:cNvSpPr txBox="1"/>
          <p:nvPr/>
        </p:nvSpPr>
        <p:spPr>
          <a:xfrm>
            <a:off x="7406501" y="5256275"/>
            <a:ext cx="4037846" cy="307777"/>
          </a:xfrm>
          <a:prstGeom prst="rect">
            <a:avLst/>
          </a:prstGeom>
          <a:noFill/>
        </p:spPr>
        <p:txBody>
          <a:bodyPr wrap="square" rtlCol="0">
            <a:spAutoFit/>
          </a:bodyPr>
          <a:lstStyle/>
          <a:p>
            <a:pPr algn="ctr"/>
            <a:r>
              <a:rPr lang="en-GB" sz="1400" i="1" dirty="0"/>
              <a:t>Video used with the kind permission of </a:t>
            </a:r>
            <a:r>
              <a:rPr lang="en-GB" sz="1400" i="1" dirty="0">
                <a:hlinkClick r:id="rId4"/>
              </a:rPr>
              <a:t>Cognito</a:t>
            </a:r>
            <a:endParaRPr lang="en-GB" sz="1400" i="1" dirty="0"/>
          </a:p>
        </p:txBody>
      </p:sp>
    </p:spTree>
    <p:extLst>
      <p:ext uri="{BB962C8B-B14F-4D97-AF65-F5344CB8AC3E}">
        <p14:creationId xmlns:p14="http://schemas.microsoft.com/office/powerpoint/2010/main" val="387964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dirty="0"/>
              <a:t>Fill in the gaps</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6" y="2571092"/>
            <a:ext cx="4926724" cy="2956405"/>
          </a:xfrm>
        </p:spPr>
        <p:txBody>
          <a:bodyPr/>
          <a:lstStyle/>
          <a:p>
            <a:pPr marL="0" indent="0">
              <a:buNone/>
            </a:pPr>
            <a:r>
              <a:rPr lang="en-GB" dirty="0"/>
              <a:t>Before conducting a food test, you need to </a:t>
            </a:r>
            <a:r>
              <a:rPr lang="en-GB" b="1" dirty="0"/>
              <a:t>break up </a:t>
            </a:r>
            <a:r>
              <a:rPr lang="en-GB" dirty="0"/>
              <a:t>your food using a </a:t>
            </a:r>
            <a:r>
              <a:rPr lang="en-GB" b="1" dirty="0"/>
              <a:t>pestle</a:t>
            </a:r>
            <a:r>
              <a:rPr lang="en-GB" dirty="0"/>
              <a:t> and </a:t>
            </a:r>
            <a:r>
              <a:rPr lang="en-GB" b="1" dirty="0"/>
              <a:t>mortar</a:t>
            </a:r>
            <a:r>
              <a:rPr lang="en-GB" dirty="0"/>
              <a:t>. You then add the food to a </a:t>
            </a:r>
            <a:r>
              <a:rPr lang="en-GB" b="1" dirty="0"/>
              <a:t>beaker</a:t>
            </a:r>
            <a:r>
              <a:rPr lang="en-GB" dirty="0"/>
              <a:t> filled with </a:t>
            </a:r>
            <a:r>
              <a:rPr lang="en-GB" b="1" dirty="0"/>
              <a:t>distilled </a:t>
            </a:r>
            <a:r>
              <a:rPr lang="en-GB" dirty="0"/>
              <a:t>water, stir and </a:t>
            </a:r>
            <a:r>
              <a:rPr lang="en-GB" b="1" dirty="0"/>
              <a:t>filter</a:t>
            </a:r>
            <a:r>
              <a:rPr lang="en-GB" dirty="0"/>
              <a:t> out the solution. </a:t>
            </a:r>
          </a:p>
          <a:p>
            <a:pPr marL="0" indent="0">
              <a:buNone/>
            </a:pPr>
            <a:r>
              <a:rPr lang="en-GB" dirty="0"/>
              <a:t>Of the four tests:</a:t>
            </a:r>
          </a:p>
          <a:p>
            <a:r>
              <a:rPr lang="en-GB" dirty="0"/>
              <a:t>The </a:t>
            </a:r>
            <a:r>
              <a:rPr lang="en-GB" b="1" dirty="0"/>
              <a:t>Benedict’s</a:t>
            </a:r>
            <a:r>
              <a:rPr lang="en-GB" dirty="0"/>
              <a:t> test is for sugars;</a:t>
            </a:r>
          </a:p>
          <a:p>
            <a:r>
              <a:rPr lang="en-GB" dirty="0"/>
              <a:t>The </a:t>
            </a:r>
            <a:r>
              <a:rPr lang="en-GB" b="1" dirty="0"/>
              <a:t>iodine</a:t>
            </a:r>
            <a:r>
              <a:rPr lang="en-GB" dirty="0"/>
              <a:t> test is for starch;</a:t>
            </a:r>
          </a:p>
          <a:p>
            <a:r>
              <a:rPr lang="en-GB" dirty="0"/>
              <a:t>The Biuret test is for </a:t>
            </a:r>
            <a:r>
              <a:rPr lang="en-GB" b="1" dirty="0"/>
              <a:t>proteins</a:t>
            </a:r>
            <a:r>
              <a:rPr lang="en-GB" dirty="0"/>
              <a:t>;</a:t>
            </a:r>
          </a:p>
          <a:p>
            <a:r>
              <a:rPr lang="en-GB" dirty="0"/>
              <a:t>The Sudan III test is for </a:t>
            </a:r>
            <a:r>
              <a:rPr lang="en-GB" b="1" dirty="0"/>
              <a:t>lipids</a:t>
            </a:r>
            <a:r>
              <a:rPr lang="en-GB" dirty="0"/>
              <a:t>.</a:t>
            </a:r>
          </a:p>
        </p:txBody>
      </p:sp>
      <p:pic>
        <p:nvPicPr>
          <p:cNvPr id="4" name="Online Media 3" title="GCSE Biology - Food Tests Practicals  #16">
            <a:hlinkClick r:id="" action="ppaction://media"/>
            <a:extLst>
              <a:ext uri="{FF2B5EF4-FFF2-40B4-BE49-F238E27FC236}">
                <a16:creationId xmlns:a16="http://schemas.microsoft.com/office/drawing/2014/main" id="{509F99C5-5DDF-D37F-5706-C6D793C24C5C}"/>
              </a:ext>
            </a:extLst>
          </p:cNvPr>
          <p:cNvPicPr>
            <a:picLocks noRot="1" noChangeAspect="1"/>
          </p:cNvPicPr>
          <p:nvPr>
            <a:videoFile r:link="rId1"/>
          </p:nvPr>
        </p:nvPicPr>
        <p:blipFill>
          <a:blip r:embed="rId3"/>
          <a:stretch>
            <a:fillRect/>
          </a:stretch>
        </p:blipFill>
        <p:spPr>
          <a:xfrm>
            <a:off x="7087883" y="2479481"/>
            <a:ext cx="4680000" cy="2644200"/>
          </a:xfrm>
          <a:prstGeom prst="rect">
            <a:avLst/>
          </a:prstGeom>
          <a:ln w="25400">
            <a:solidFill>
              <a:srgbClr val="FCC241"/>
            </a:solidFill>
          </a:ln>
        </p:spPr>
      </p:pic>
      <p:sp>
        <p:nvSpPr>
          <p:cNvPr id="7" name="TextBox 6">
            <a:extLst>
              <a:ext uri="{FF2B5EF4-FFF2-40B4-BE49-F238E27FC236}">
                <a16:creationId xmlns:a16="http://schemas.microsoft.com/office/drawing/2014/main" id="{C54EA6D6-97B9-6495-2A1D-68B5DAA3B462}"/>
              </a:ext>
            </a:extLst>
          </p:cNvPr>
          <p:cNvSpPr txBox="1"/>
          <p:nvPr/>
        </p:nvSpPr>
        <p:spPr>
          <a:xfrm>
            <a:off x="7406501" y="5256275"/>
            <a:ext cx="4037846" cy="307777"/>
          </a:xfrm>
          <a:prstGeom prst="rect">
            <a:avLst/>
          </a:prstGeom>
          <a:noFill/>
        </p:spPr>
        <p:txBody>
          <a:bodyPr wrap="square" rtlCol="0">
            <a:spAutoFit/>
          </a:bodyPr>
          <a:lstStyle/>
          <a:p>
            <a:pPr algn="ctr"/>
            <a:r>
              <a:rPr lang="en-GB" sz="1400" i="1" dirty="0"/>
              <a:t>Video used with the kind permission of </a:t>
            </a:r>
            <a:r>
              <a:rPr lang="en-GB" sz="1400" i="1" dirty="0">
                <a:hlinkClick r:id="rId4"/>
              </a:rPr>
              <a:t>Cognito</a:t>
            </a:r>
            <a:endParaRPr lang="en-GB" sz="1400" i="1" dirty="0"/>
          </a:p>
        </p:txBody>
      </p:sp>
    </p:spTree>
    <p:extLst>
      <p:ext uri="{BB962C8B-B14F-4D97-AF65-F5344CB8AC3E}">
        <p14:creationId xmlns:p14="http://schemas.microsoft.com/office/powerpoint/2010/main" val="3210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dirty="0"/>
              <a:t>Equipment required</a:t>
            </a:r>
          </a:p>
        </p:txBody>
      </p:sp>
      <p:sp>
        <p:nvSpPr>
          <p:cNvPr id="3" name="Subtitle 2">
            <a:extLst>
              <a:ext uri="{FF2B5EF4-FFF2-40B4-BE49-F238E27FC236}">
                <a16:creationId xmlns:a16="http://schemas.microsoft.com/office/drawing/2014/main" id="{FA65E17C-BE54-644F-576C-8D178C230523}"/>
              </a:ext>
            </a:extLst>
          </p:cNvPr>
          <p:cNvSpPr>
            <a:spLocks noGrp="1"/>
          </p:cNvSpPr>
          <p:nvPr>
            <p:ph type="subTitle" idx="1"/>
          </p:nvPr>
        </p:nvSpPr>
        <p:spPr>
          <a:xfrm>
            <a:off x="1169274" y="2283798"/>
            <a:ext cx="7070598" cy="3600000"/>
          </a:xfrm>
        </p:spPr>
        <p:txBody>
          <a:bodyPr/>
          <a:lstStyle/>
          <a:p>
            <a:pPr>
              <a:lnSpc>
                <a:spcPct val="115000"/>
              </a:lnSpc>
              <a:spcAft>
                <a:spcPts val="1200"/>
              </a:spcAft>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Foods to be tested</a:t>
            </a:r>
          </a:p>
          <a:p>
            <a:pPr>
              <a:lnSpc>
                <a:spcPct val="115000"/>
              </a:lnSpc>
              <a:spcAft>
                <a:spcPts val="1200"/>
              </a:spcAft>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A pestle and mortar</a:t>
            </a:r>
          </a:p>
          <a:p>
            <a:pPr>
              <a:lnSpc>
                <a:spcPct val="115000"/>
              </a:lnSpc>
              <a:spcAft>
                <a:spcPts val="1200"/>
              </a:spcAft>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A stirring rod</a:t>
            </a:r>
          </a:p>
          <a:p>
            <a:pPr>
              <a:lnSpc>
                <a:spcPct val="115000"/>
              </a:lnSpc>
              <a:spcAft>
                <a:spcPts val="1200"/>
              </a:spcAft>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A filter funnel and filter paper </a:t>
            </a:r>
          </a:p>
          <a:p>
            <a:pPr>
              <a:lnSpc>
                <a:spcPct val="115000"/>
              </a:lnSpc>
              <a:spcAft>
                <a:spcPts val="1200"/>
              </a:spcAft>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5 x beaker, 250ml </a:t>
            </a:r>
          </a:p>
          <a:p>
            <a:pPr>
              <a:lnSpc>
                <a:spcPct val="115000"/>
              </a:lnSpc>
              <a:spcAft>
                <a:spcPts val="1200"/>
              </a:spcAft>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A conical flask </a:t>
            </a:r>
          </a:p>
          <a:p>
            <a:pPr>
              <a:lnSpc>
                <a:spcPct val="115000"/>
              </a:lnSpc>
              <a:spcAft>
                <a:spcPts val="1200"/>
              </a:spcAft>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4 x test tube </a:t>
            </a:r>
          </a:p>
        </p:txBody>
      </p:sp>
      <p:sp>
        <p:nvSpPr>
          <p:cNvPr id="5" name="Subtitle 2">
            <a:extLst>
              <a:ext uri="{FF2B5EF4-FFF2-40B4-BE49-F238E27FC236}">
                <a16:creationId xmlns:a16="http://schemas.microsoft.com/office/drawing/2014/main" id="{AD809007-5F36-5F93-601E-20FABD8406BF}"/>
              </a:ext>
            </a:extLst>
          </p:cNvPr>
          <p:cNvSpPr txBox="1">
            <a:spLocks/>
          </p:cNvSpPr>
          <p:nvPr/>
        </p:nvSpPr>
        <p:spPr>
          <a:xfrm>
            <a:off x="6201900" y="2283798"/>
            <a:ext cx="7070598"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15000"/>
              </a:lnSpc>
              <a:spcAft>
                <a:spcPts val="1200"/>
              </a:spcAft>
              <a:tabLst>
                <a:tab pos="228600" algn="l"/>
                <a:tab pos="457200" algn="l"/>
              </a:tabLst>
            </a:pPr>
            <a:r>
              <a:rPr lang="en-GB" dirty="0">
                <a:latin typeface="Arial" panose="020B0604020202020204" pitchFamily="34" charset="0"/>
                <a:ea typeface="Calibri" panose="020F0502020204030204" pitchFamily="34" charset="0"/>
                <a:cs typeface="Arial" panose="020B0604020202020204" pitchFamily="34" charset="0"/>
              </a:rPr>
              <a:t>Benedict’s solution </a:t>
            </a:r>
          </a:p>
          <a:p>
            <a:pPr>
              <a:lnSpc>
                <a:spcPct val="115000"/>
              </a:lnSpc>
              <a:spcAft>
                <a:spcPts val="1200"/>
              </a:spcAft>
              <a:tabLst>
                <a:tab pos="228600" algn="l"/>
                <a:tab pos="457200" algn="l"/>
              </a:tabLst>
            </a:pPr>
            <a:r>
              <a:rPr lang="en-GB" dirty="0">
                <a:latin typeface="Arial" panose="020B0604020202020204" pitchFamily="34" charset="0"/>
                <a:ea typeface="Calibri" panose="020F0502020204030204" pitchFamily="34" charset="0"/>
                <a:cs typeface="Arial" panose="020B0604020202020204" pitchFamily="34" charset="0"/>
              </a:rPr>
              <a:t>Biuret solution </a:t>
            </a:r>
          </a:p>
          <a:p>
            <a:pPr>
              <a:lnSpc>
                <a:spcPct val="115000"/>
              </a:lnSpc>
              <a:spcAft>
                <a:spcPts val="1200"/>
              </a:spcAft>
              <a:tabLst>
                <a:tab pos="228600" algn="l"/>
                <a:tab pos="457200" algn="l"/>
              </a:tabLst>
            </a:pPr>
            <a:r>
              <a:rPr lang="en-GB" dirty="0">
                <a:latin typeface="Arial" panose="020B0604020202020204" pitchFamily="34" charset="0"/>
                <a:ea typeface="Calibri" panose="020F0502020204030204" pitchFamily="34" charset="0"/>
                <a:cs typeface="Arial" panose="020B0604020202020204" pitchFamily="34" charset="0"/>
              </a:rPr>
              <a:t>Sudan III stain solution </a:t>
            </a:r>
          </a:p>
          <a:p>
            <a:pPr>
              <a:lnSpc>
                <a:spcPct val="115000"/>
              </a:lnSpc>
              <a:spcAft>
                <a:spcPts val="1200"/>
              </a:spcAft>
              <a:tabLst>
                <a:tab pos="228600" algn="l"/>
                <a:tab pos="457200" algn="l"/>
              </a:tabLst>
            </a:pPr>
            <a:r>
              <a:rPr lang="en-GB" dirty="0">
                <a:latin typeface="Arial" panose="020B0604020202020204" pitchFamily="34" charset="0"/>
                <a:ea typeface="Calibri" panose="020F0502020204030204" pitchFamily="34" charset="0"/>
                <a:cs typeface="Arial" panose="020B0604020202020204" pitchFamily="34" charset="0"/>
              </a:rPr>
              <a:t>A Bunsen burner, tripod and gauze to heat water</a:t>
            </a:r>
          </a:p>
          <a:p>
            <a:pPr>
              <a:lnSpc>
                <a:spcPct val="115000"/>
              </a:lnSpc>
              <a:spcAft>
                <a:spcPts val="1200"/>
              </a:spcAft>
              <a:tabLst>
                <a:tab pos="228600" algn="l"/>
                <a:tab pos="457200" algn="l"/>
              </a:tabLst>
            </a:pPr>
            <a:r>
              <a:rPr lang="en-GB" dirty="0">
                <a:latin typeface="Arial" panose="020B0604020202020204" pitchFamily="34" charset="0"/>
                <a:ea typeface="Calibri" panose="020F0502020204030204" pitchFamily="34" charset="0"/>
                <a:cs typeface="Arial" panose="020B0604020202020204" pitchFamily="34" charset="0"/>
              </a:rPr>
              <a:t>A heatproof mat</a:t>
            </a:r>
          </a:p>
          <a:p>
            <a:pPr>
              <a:lnSpc>
                <a:spcPct val="115000"/>
              </a:lnSpc>
              <a:spcAft>
                <a:spcPts val="1200"/>
              </a:spcAft>
              <a:tabLst>
                <a:tab pos="228600" algn="l"/>
                <a:tab pos="457200" algn="l"/>
              </a:tabLst>
            </a:pPr>
            <a:r>
              <a:rPr lang="en-GB" dirty="0">
                <a:latin typeface="Arial" panose="020B0604020202020204" pitchFamily="34" charset="0"/>
                <a:ea typeface="Calibri" panose="020F0502020204030204" pitchFamily="34" charset="0"/>
                <a:cs typeface="Arial" panose="020B0604020202020204" pitchFamily="34" charset="0"/>
              </a:rPr>
              <a:t>A thermometer</a:t>
            </a:r>
          </a:p>
          <a:p>
            <a:pPr marL="0" indent="0">
              <a:buNone/>
            </a:pPr>
            <a:endParaRPr lang="en-GB" dirty="0"/>
          </a:p>
        </p:txBody>
      </p:sp>
    </p:spTree>
    <p:extLst>
      <p:ext uri="{BB962C8B-B14F-4D97-AF65-F5344CB8AC3E}">
        <p14:creationId xmlns:p14="http://schemas.microsoft.com/office/powerpoint/2010/main" val="169438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dirty="0"/>
              <a:t>Turn and talk – how are we going to stay safe during this practical?</a:t>
            </a:r>
          </a:p>
        </p:txBody>
      </p:sp>
      <p:pic>
        <p:nvPicPr>
          <p:cNvPr id="4" name="Picture 3" descr="A picture containing text&#10;&#10;Description automatically generated">
            <a:extLst>
              <a:ext uri="{FF2B5EF4-FFF2-40B4-BE49-F238E27FC236}">
                <a16:creationId xmlns:a16="http://schemas.microsoft.com/office/drawing/2014/main" id="{5E774302-3780-14B6-93C7-D88668CCF7DA}"/>
              </a:ext>
            </a:extLst>
          </p:cNvPr>
          <p:cNvPicPr>
            <a:picLocks noChangeAspect="1"/>
          </p:cNvPicPr>
          <p:nvPr/>
        </p:nvPicPr>
        <p:blipFill rotWithShape="1">
          <a:blip r:embed="rId2"/>
          <a:srcRect l="6471" t="6681" r="6646" b="9203"/>
          <a:stretch/>
        </p:blipFill>
        <p:spPr>
          <a:xfrm>
            <a:off x="9354700" y="2283798"/>
            <a:ext cx="2256275" cy="1638300"/>
          </a:xfrm>
          <a:prstGeom prst="rect">
            <a:avLst/>
          </a:prstGeom>
        </p:spPr>
      </p:pic>
      <p:pic>
        <p:nvPicPr>
          <p:cNvPr id="13" name="Picture 12" descr="A picture containing whiteboard&#10;&#10;Description automatically generated">
            <a:extLst>
              <a:ext uri="{FF2B5EF4-FFF2-40B4-BE49-F238E27FC236}">
                <a16:creationId xmlns:a16="http://schemas.microsoft.com/office/drawing/2014/main" id="{789212F0-B6E5-17E9-6FF5-A98590281B81}"/>
              </a:ext>
            </a:extLst>
          </p:cNvPr>
          <p:cNvPicPr>
            <a:picLocks noChangeAspect="1"/>
          </p:cNvPicPr>
          <p:nvPr/>
        </p:nvPicPr>
        <p:blipFill rotWithShape="1">
          <a:blip r:embed="rId3"/>
          <a:srcRect l="32500"/>
          <a:stretch/>
        </p:blipFill>
        <p:spPr>
          <a:xfrm>
            <a:off x="3149462" y="4986610"/>
            <a:ext cx="2964748" cy="1691006"/>
          </a:xfrm>
          <a:prstGeom prst="rect">
            <a:avLst/>
          </a:prstGeom>
        </p:spPr>
      </p:pic>
      <p:grpSp>
        <p:nvGrpSpPr>
          <p:cNvPr id="22" name="Group 21">
            <a:extLst>
              <a:ext uri="{FF2B5EF4-FFF2-40B4-BE49-F238E27FC236}">
                <a16:creationId xmlns:a16="http://schemas.microsoft.com/office/drawing/2014/main" id="{54EEF7FA-9C8D-56CC-9B61-66EB2232F565}"/>
              </a:ext>
            </a:extLst>
          </p:cNvPr>
          <p:cNvGrpSpPr/>
          <p:nvPr/>
        </p:nvGrpSpPr>
        <p:grpSpPr>
          <a:xfrm>
            <a:off x="1023330" y="2489259"/>
            <a:ext cx="3048000" cy="1983629"/>
            <a:chOff x="956423" y="2489259"/>
            <a:chExt cx="3048000" cy="1983629"/>
          </a:xfrm>
        </p:grpSpPr>
        <p:pic>
          <p:nvPicPr>
            <p:cNvPr id="9" name="Picture 8" descr="A pair of glasses&#10;&#10;Description automatically generated with medium confidence">
              <a:extLst>
                <a:ext uri="{FF2B5EF4-FFF2-40B4-BE49-F238E27FC236}">
                  <a16:creationId xmlns:a16="http://schemas.microsoft.com/office/drawing/2014/main" id="{87619553-6D0F-3759-1DFC-091787D04BAD}"/>
                </a:ext>
              </a:extLst>
            </p:cNvPr>
            <p:cNvPicPr>
              <a:picLocks noChangeAspect="1"/>
            </p:cNvPicPr>
            <p:nvPr/>
          </p:nvPicPr>
          <p:blipFill>
            <a:blip r:embed="rId4"/>
            <a:stretch>
              <a:fillRect/>
            </a:stretch>
          </p:blipFill>
          <p:spPr>
            <a:xfrm>
              <a:off x="956423" y="2489259"/>
              <a:ext cx="3048000" cy="1947672"/>
            </a:xfrm>
            <a:prstGeom prst="rect">
              <a:avLst/>
            </a:prstGeom>
          </p:spPr>
        </p:pic>
        <p:sp>
          <p:nvSpPr>
            <p:cNvPr id="15" name="TextBox 14">
              <a:extLst>
                <a:ext uri="{FF2B5EF4-FFF2-40B4-BE49-F238E27FC236}">
                  <a16:creationId xmlns:a16="http://schemas.microsoft.com/office/drawing/2014/main" id="{23C3E03F-5412-A87D-9B76-8653B5450D81}"/>
                </a:ext>
              </a:extLst>
            </p:cNvPr>
            <p:cNvSpPr txBox="1"/>
            <p:nvPr/>
          </p:nvSpPr>
          <p:spPr>
            <a:xfrm>
              <a:off x="1090348" y="4103556"/>
              <a:ext cx="242887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Wear safety goggles</a:t>
              </a:r>
            </a:p>
          </p:txBody>
        </p:sp>
      </p:grpSp>
      <p:grpSp>
        <p:nvGrpSpPr>
          <p:cNvPr id="23" name="Group 22">
            <a:extLst>
              <a:ext uri="{FF2B5EF4-FFF2-40B4-BE49-F238E27FC236}">
                <a16:creationId xmlns:a16="http://schemas.microsoft.com/office/drawing/2014/main" id="{26905D36-B61F-8DAC-EF6B-FED51270602C}"/>
              </a:ext>
            </a:extLst>
          </p:cNvPr>
          <p:cNvGrpSpPr/>
          <p:nvPr/>
        </p:nvGrpSpPr>
        <p:grpSpPr>
          <a:xfrm>
            <a:off x="4915132" y="2414016"/>
            <a:ext cx="3048000" cy="2058872"/>
            <a:chOff x="4981064" y="2414016"/>
            <a:chExt cx="3048000" cy="2058872"/>
          </a:xfrm>
        </p:grpSpPr>
        <p:pic>
          <p:nvPicPr>
            <p:cNvPr id="6" name="Picture 5" descr="A close-up of a sword&#10;&#10;Description automatically generated with medium confidence">
              <a:extLst>
                <a:ext uri="{FF2B5EF4-FFF2-40B4-BE49-F238E27FC236}">
                  <a16:creationId xmlns:a16="http://schemas.microsoft.com/office/drawing/2014/main" id="{D6AECAEC-5FEA-B3E6-6544-508384182703}"/>
                </a:ext>
              </a:extLst>
            </p:cNvPr>
            <p:cNvPicPr>
              <a:picLocks noChangeAspect="1"/>
            </p:cNvPicPr>
            <p:nvPr/>
          </p:nvPicPr>
          <p:blipFill>
            <a:blip r:embed="rId5"/>
            <a:stretch>
              <a:fillRect/>
            </a:stretch>
          </p:blipFill>
          <p:spPr>
            <a:xfrm>
              <a:off x="4981064" y="2414016"/>
              <a:ext cx="3048000" cy="2029968"/>
            </a:xfrm>
            <a:prstGeom prst="rect">
              <a:avLst/>
            </a:prstGeom>
          </p:spPr>
        </p:pic>
        <p:sp>
          <p:nvSpPr>
            <p:cNvPr id="17" name="TextBox 16">
              <a:extLst>
                <a:ext uri="{FF2B5EF4-FFF2-40B4-BE49-F238E27FC236}">
                  <a16:creationId xmlns:a16="http://schemas.microsoft.com/office/drawing/2014/main" id="{C769295A-A071-8C1F-2D27-C197D02E3F97}"/>
                </a:ext>
              </a:extLst>
            </p:cNvPr>
            <p:cNvSpPr txBox="1"/>
            <p:nvPr/>
          </p:nvSpPr>
          <p:spPr>
            <a:xfrm>
              <a:off x="5209335" y="4103556"/>
              <a:ext cx="242887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Use test tube holders</a:t>
              </a:r>
            </a:p>
          </p:txBody>
        </p:sp>
      </p:grpSp>
      <p:sp>
        <p:nvSpPr>
          <p:cNvPr id="19" name="TextBox 18">
            <a:extLst>
              <a:ext uri="{FF2B5EF4-FFF2-40B4-BE49-F238E27FC236}">
                <a16:creationId xmlns:a16="http://schemas.microsoft.com/office/drawing/2014/main" id="{A9356091-5F1E-57C4-67C9-FA38B91C9720}"/>
              </a:ext>
            </a:extLst>
          </p:cNvPr>
          <p:cNvSpPr txBox="1"/>
          <p:nvPr/>
        </p:nvSpPr>
        <p:spPr>
          <a:xfrm>
            <a:off x="9268399" y="4103556"/>
            <a:ext cx="242887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No eating or drinking</a:t>
            </a:r>
          </a:p>
        </p:txBody>
      </p:sp>
      <p:sp>
        <p:nvSpPr>
          <p:cNvPr id="21" name="TextBox 20">
            <a:extLst>
              <a:ext uri="{FF2B5EF4-FFF2-40B4-BE49-F238E27FC236}">
                <a16:creationId xmlns:a16="http://schemas.microsoft.com/office/drawing/2014/main" id="{2DE525B8-A033-AF34-6487-09B1AFBF7621}"/>
              </a:ext>
            </a:extLst>
          </p:cNvPr>
          <p:cNvSpPr txBox="1"/>
          <p:nvPr/>
        </p:nvSpPr>
        <p:spPr>
          <a:xfrm>
            <a:off x="6372225" y="5294202"/>
            <a:ext cx="2428875" cy="1200329"/>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Keep desks/benches tidy and make sure bags are not trip hazards</a:t>
            </a:r>
          </a:p>
        </p:txBody>
      </p:sp>
    </p:spTree>
    <p:extLst>
      <p:ext uri="{BB962C8B-B14F-4D97-AF65-F5344CB8AC3E}">
        <p14:creationId xmlns:p14="http://schemas.microsoft.com/office/powerpoint/2010/main" val="396212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dirty="0"/>
              <a:t>Prepare your food sample</a:t>
            </a:r>
          </a:p>
        </p:txBody>
      </p:sp>
      <p:sp>
        <p:nvSpPr>
          <p:cNvPr id="3" name="Subtitle 2">
            <a:extLst>
              <a:ext uri="{FF2B5EF4-FFF2-40B4-BE49-F238E27FC236}">
                <a16:creationId xmlns:a16="http://schemas.microsoft.com/office/drawing/2014/main" id="{FA65E17C-BE54-644F-576C-8D178C230523}"/>
              </a:ext>
            </a:extLst>
          </p:cNvPr>
          <p:cNvSpPr>
            <a:spLocks noGrp="1"/>
          </p:cNvSpPr>
          <p:nvPr>
            <p:ph type="subTitle" idx="1"/>
          </p:nvPr>
        </p:nvSpPr>
        <p:spPr>
          <a:xfrm>
            <a:off x="583649" y="2529995"/>
            <a:ext cx="7070598" cy="3600000"/>
          </a:xfrm>
        </p:spPr>
        <p:txBody>
          <a:bodyPr/>
          <a:lstStyle/>
          <a:p>
            <a:pPr marL="342900" lvl="0" indent="-342900">
              <a:lnSpc>
                <a:spcPct val="115000"/>
              </a:lnSpc>
              <a:spcAft>
                <a:spcPts val="1200"/>
              </a:spcAft>
              <a:buFont typeface="+mj-lt"/>
              <a:buAutoNum type="arabicParenR"/>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Use a pestle &amp; mortar to grind the food sample</a:t>
            </a:r>
          </a:p>
          <a:p>
            <a:pPr marL="342900" lvl="0" indent="-342900">
              <a:lnSpc>
                <a:spcPct val="115000"/>
              </a:lnSpc>
              <a:spcAft>
                <a:spcPts val="1200"/>
              </a:spcAft>
              <a:buFont typeface="+mj-lt"/>
              <a:buAutoNum type="arabicParenR"/>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Add a spatula of the food to a boiling tube &amp; label</a:t>
            </a:r>
          </a:p>
          <a:p>
            <a:pPr marL="342900" lvl="0" indent="-342900">
              <a:lnSpc>
                <a:spcPct val="115000"/>
              </a:lnSpc>
              <a:spcAft>
                <a:spcPts val="1200"/>
              </a:spcAft>
              <a:buFont typeface="+mj-lt"/>
              <a:buAutoNum type="arabicParenR"/>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Add 8cm</a:t>
            </a:r>
            <a:r>
              <a:rPr lang="en-GB" baseline="30000" dirty="0">
                <a:effectLst/>
                <a:latin typeface="Arial" panose="020B0604020202020204" pitchFamily="34" charset="0"/>
                <a:ea typeface="Calibri" panose="020F0502020204030204" pitchFamily="34" charset="0"/>
                <a:cs typeface="Arial" panose="020B0604020202020204" pitchFamily="34" charset="0"/>
              </a:rPr>
              <a:t>3</a:t>
            </a:r>
            <a:r>
              <a:rPr lang="en-GB" dirty="0">
                <a:effectLst/>
                <a:latin typeface="Arial" panose="020B0604020202020204" pitchFamily="34" charset="0"/>
                <a:ea typeface="Calibri" panose="020F0502020204030204" pitchFamily="34" charset="0"/>
                <a:cs typeface="Arial" panose="020B0604020202020204" pitchFamily="34" charset="0"/>
              </a:rPr>
              <a:t> of distilled water</a:t>
            </a:r>
          </a:p>
          <a:p>
            <a:pPr marL="342900" lvl="0" indent="-342900">
              <a:lnSpc>
                <a:spcPct val="115000"/>
              </a:lnSpc>
              <a:spcAft>
                <a:spcPts val="1200"/>
              </a:spcAft>
              <a:buFont typeface="+mj-lt"/>
              <a:buAutoNum type="arabicParenR"/>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Stopper the tube &amp; shake well</a:t>
            </a:r>
          </a:p>
          <a:p>
            <a:pPr marL="342900" lvl="0" indent="-342900">
              <a:lnSpc>
                <a:spcPct val="115000"/>
              </a:lnSpc>
              <a:spcAft>
                <a:spcPts val="1200"/>
              </a:spcAft>
              <a:buFont typeface="+mj-lt"/>
              <a:buAutoNum type="arabicParenR"/>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Place the solution into a water bath for 2 minutes</a:t>
            </a:r>
          </a:p>
          <a:p>
            <a:pPr marL="342900" lvl="0" indent="-342900">
              <a:lnSpc>
                <a:spcPct val="115000"/>
              </a:lnSpc>
              <a:spcAft>
                <a:spcPts val="1200"/>
              </a:spcAft>
              <a:buFont typeface="+mj-lt"/>
              <a:buAutoNum type="arabicParenR"/>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Cool &amp; allow to settle in a test tube rack</a:t>
            </a:r>
          </a:p>
          <a:p>
            <a:endParaRPr lang="en-GB" dirty="0"/>
          </a:p>
        </p:txBody>
      </p:sp>
      <p:sp>
        <p:nvSpPr>
          <p:cNvPr id="4" name="Subtitle 2">
            <a:extLst>
              <a:ext uri="{FF2B5EF4-FFF2-40B4-BE49-F238E27FC236}">
                <a16:creationId xmlns:a16="http://schemas.microsoft.com/office/drawing/2014/main" id="{5C4C039F-B51A-4044-4589-A13089988B6D}"/>
              </a:ext>
            </a:extLst>
          </p:cNvPr>
          <p:cNvSpPr txBox="1">
            <a:spLocks/>
          </p:cNvSpPr>
          <p:nvPr/>
        </p:nvSpPr>
        <p:spPr>
          <a:xfrm>
            <a:off x="7511964" y="3472204"/>
            <a:ext cx="4394286" cy="3146462"/>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lnSpc>
                <a:spcPct val="115000"/>
              </a:lnSpc>
              <a:spcAft>
                <a:spcPts val="1200"/>
              </a:spcAft>
              <a:buNone/>
              <a:tabLst>
                <a:tab pos="228600" algn="l"/>
                <a:tab pos="457200" algn="l"/>
              </a:tabLst>
            </a:pPr>
            <a:r>
              <a:rPr lang="en-GB" sz="1800" dirty="0">
                <a:latin typeface="Arial" panose="020B0604020202020204" pitchFamily="34" charset="0"/>
                <a:ea typeface="Calibri" panose="020F0502020204030204" pitchFamily="34" charset="0"/>
                <a:cs typeface="Arial" panose="020B0604020202020204" pitchFamily="34" charset="0"/>
              </a:rPr>
              <a:t>Once a food sample is prepared, follow the instructions on the sheet.</a:t>
            </a:r>
          </a:p>
          <a:p>
            <a:pPr marL="0" indent="0" algn="ctr">
              <a:lnSpc>
                <a:spcPct val="115000"/>
              </a:lnSpc>
              <a:spcAft>
                <a:spcPts val="1200"/>
              </a:spcAft>
              <a:buNone/>
              <a:tabLst>
                <a:tab pos="228600" algn="l"/>
                <a:tab pos="457200" algn="l"/>
              </a:tabLst>
            </a:pPr>
            <a:r>
              <a:rPr lang="en-GB" sz="1800" dirty="0">
                <a:latin typeface="Arial" panose="020B0604020202020204" pitchFamily="34" charset="0"/>
                <a:ea typeface="Calibri" panose="020F0502020204030204" pitchFamily="34" charset="0"/>
                <a:cs typeface="Arial" panose="020B0604020202020204" pitchFamily="34" charset="0"/>
              </a:rPr>
              <a:t>Use </a:t>
            </a:r>
            <a:r>
              <a:rPr lang="en-GB" sz="1800" b="1" dirty="0">
                <a:latin typeface="Arial" panose="020B0604020202020204" pitchFamily="34" charset="0"/>
                <a:ea typeface="Calibri" panose="020F0502020204030204" pitchFamily="34" charset="0"/>
                <a:cs typeface="Arial" panose="020B0604020202020204" pitchFamily="34" charset="0"/>
              </a:rPr>
              <a:t>ONE</a:t>
            </a:r>
            <a:r>
              <a:rPr lang="en-GB" sz="1800" dirty="0">
                <a:latin typeface="Arial" panose="020B0604020202020204" pitchFamily="34" charset="0"/>
                <a:ea typeface="Calibri" panose="020F0502020204030204" pitchFamily="34" charset="0"/>
                <a:cs typeface="Arial" panose="020B0604020202020204" pitchFamily="34" charset="0"/>
              </a:rPr>
              <a:t> food and do all four tests. Don’t throw away the food sample after preparing.</a:t>
            </a:r>
          </a:p>
          <a:p>
            <a:pPr marL="0" indent="0" algn="ctr">
              <a:lnSpc>
                <a:spcPct val="115000"/>
              </a:lnSpc>
              <a:spcAft>
                <a:spcPts val="1200"/>
              </a:spcAft>
              <a:buNone/>
              <a:tabLst>
                <a:tab pos="228600" algn="l"/>
                <a:tab pos="457200" algn="l"/>
              </a:tabLst>
            </a:pPr>
            <a:r>
              <a:rPr lang="en-GB" sz="1800" dirty="0">
                <a:latin typeface="Arial" panose="020B0604020202020204" pitchFamily="34" charset="0"/>
                <a:ea typeface="Calibri" panose="020F0502020204030204" pitchFamily="34" charset="0"/>
                <a:cs typeface="Arial" panose="020B0604020202020204" pitchFamily="34" charset="0"/>
              </a:rPr>
              <a:t>Then, start again by preparing a second food sample.</a:t>
            </a:r>
          </a:p>
        </p:txBody>
      </p:sp>
      <p:pic>
        <p:nvPicPr>
          <p:cNvPr id="7" name="Picture 6" descr="A picture containing bottle, vessel, indoor, bell jar&#10;&#10;Description automatically generated">
            <a:extLst>
              <a:ext uri="{FF2B5EF4-FFF2-40B4-BE49-F238E27FC236}">
                <a16:creationId xmlns:a16="http://schemas.microsoft.com/office/drawing/2014/main" id="{6E1ED763-71A0-02CE-16F8-7677AE0668B1}"/>
              </a:ext>
            </a:extLst>
          </p:cNvPr>
          <p:cNvPicPr>
            <a:picLocks noChangeAspect="1"/>
          </p:cNvPicPr>
          <p:nvPr/>
        </p:nvPicPr>
        <p:blipFill rotWithShape="1">
          <a:blip r:embed="rId2"/>
          <a:srcRect l="23516" t="24880" r="31406" b="8584"/>
          <a:stretch/>
        </p:blipFill>
        <p:spPr>
          <a:xfrm>
            <a:off x="7654247" y="1366688"/>
            <a:ext cx="2323128" cy="1834220"/>
          </a:xfrm>
          <a:prstGeom prst="rect">
            <a:avLst/>
          </a:prstGeom>
        </p:spPr>
      </p:pic>
    </p:spTree>
    <p:extLst>
      <p:ext uri="{BB962C8B-B14F-4D97-AF65-F5344CB8AC3E}">
        <p14:creationId xmlns:p14="http://schemas.microsoft.com/office/powerpoint/2010/main" val="1651944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_Flow_SignoffStatus xmlns="c53071f4-7f44-43fd-895c-8e7b6a3746b0" xsi:nil="true"/>
    <SharedWithUsers xmlns="ead97cfe-a968-427f-b02b-893e6ba0355a">
      <UserInfo>
        <DisplayName/>
        <AccountId xsi:nil="true"/>
        <AccountType/>
      </UserInfo>
    </SharedWithUsers>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070EDE-625B-48A2-97EA-57E655003D7E}">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39F3FD5-8BE4-4C63-8E08-C5A7A17FEE74}">
  <ds:schemaRefs>
    <ds:schemaRef ds:uri="http://schemas.microsoft.com/sharepoint/v3/contenttype/forms"/>
  </ds:schemaRefs>
</ds:datastoreItem>
</file>

<file path=customXml/itemProps3.xml><?xml version="1.0" encoding="utf-8"?>
<ds:datastoreItem xmlns:ds="http://schemas.openxmlformats.org/officeDocument/2006/customXml" ds:itemID="{B0A84615-6D8B-4A8F-B9A5-3805127A3ACB}">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433</TotalTime>
  <Words>2023</Words>
  <Application>Microsoft Office PowerPoint</Application>
  <PresentationFormat>Widescreen</PresentationFormat>
  <Paragraphs>272</Paragraphs>
  <Slides>29</Slides>
  <Notes>6</Notes>
  <HiddenSlides>0</HiddenSlides>
  <MMClips>2</MMClips>
  <ScaleCrop>false</ScaleCrop>
  <HeadingPairs>
    <vt:vector size="8" baseType="variant">
      <vt:variant>
        <vt:lpstr>Fonts Used</vt:lpstr>
      </vt:variant>
      <vt:variant>
        <vt:i4>2</vt:i4>
      </vt: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Office Theme</vt:lpstr>
      <vt:lpstr>Custom Design</vt:lpstr>
      <vt:lpstr>1_Custom Design</vt:lpstr>
      <vt:lpstr>3_Custom Design</vt:lpstr>
      <vt:lpstr>think-cell Slide</vt:lpstr>
      <vt:lpstr>Food tests</vt:lpstr>
      <vt:lpstr>Starter</vt:lpstr>
      <vt:lpstr>Mix and match</vt:lpstr>
      <vt:lpstr>Mix and match</vt:lpstr>
      <vt:lpstr>Fill in the gaps</vt:lpstr>
      <vt:lpstr>Fill in the gaps</vt:lpstr>
      <vt:lpstr>Equipment required</vt:lpstr>
      <vt:lpstr>Turn and talk – how are we going to stay safe during this practical?</vt:lpstr>
      <vt:lpstr>Prepare your food sample</vt:lpstr>
      <vt:lpstr>PowerPoint Presentation</vt:lpstr>
      <vt:lpstr>PowerPoint Presentation</vt:lpstr>
      <vt:lpstr>PowerPoint Presentation</vt:lpstr>
      <vt:lpstr>PowerPoint Presentation</vt:lpstr>
      <vt:lpstr>Copy out the following table</vt:lpstr>
      <vt:lpstr>Extension</vt:lpstr>
      <vt:lpstr>PowerPoint Presentation</vt:lpstr>
      <vt:lpstr>PowerPoint Presentation</vt:lpstr>
      <vt:lpstr>Key words</vt:lpstr>
      <vt:lpstr>Teachers’ guide</vt:lpstr>
      <vt:lpstr>Lesson structure</vt:lpstr>
      <vt:lpstr>Teaching about food tests</vt:lpstr>
      <vt:lpstr>Talking about the science of food tests</vt:lpstr>
      <vt:lpstr>Running a food test practical classroom</vt:lpstr>
      <vt:lpstr>Running a food test practical classroom</vt:lpstr>
      <vt:lpstr>Running a food test practical classroom</vt:lpstr>
      <vt:lpstr>Running a food test practical classroom</vt:lpstr>
      <vt:lpstr>Tests and positive results</vt:lpstr>
      <vt:lpstr>Homework task</vt:lpstr>
      <vt:lpstr>Food tests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Frances Meek</cp:lastModifiedBy>
  <cp:revision>187</cp:revision>
  <dcterms:created xsi:type="dcterms:W3CDTF">2018-10-10T09:22:08Z</dcterms:created>
  <dcterms:modified xsi:type="dcterms:W3CDTF">2022-09-02T17:06:29Z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y fmtid="{D5CDD505-2E9C-101B-9397-08002B2CF9AE}" pid="6" name="TriggerFlowInfo">
    <vt:lpwstr/>
  </property>
  <property fmtid="{D5CDD505-2E9C-101B-9397-08002B2CF9AE}" pid="7" name="MediaServiceImageTags">
    <vt:lpwstr/>
  </property>
</Properties>
</file>