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2" r:id="rId6"/>
    <p:sldId id="263" r:id="rId7"/>
    <p:sldId id="265" r:id="rId8"/>
    <p:sldId id="266" r:id="rId9"/>
    <p:sldId id="268" r:id="rId10"/>
    <p:sldId id="269" r:id="rId11"/>
    <p:sldId id="280" r:id="rId12"/>
    <p:sldId id="281" r:id="rId13"/>
    <p:sldId id="282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2" d="100"/>
          <a:sy n="82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703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?quizId=08d92dc0-5661-484a-b774-1ad638928bda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Dietary reference </a:t>
            </a:r>
            <a:br>
              <a:rPr lang="en-US" dirty="0"/>
            </a:br>
            <a:r>
              <a:rPr lang="en-US" dirty="0"/>
              <a:t>values (DRVs)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Kahoot 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92254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the link below on the main screen and get students to log onto kahoot.it on their tablets or smartphones.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can then enter the code (that will come up on the main screen when you start the game) and their own nickname.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can then play along with the quiz choosing the multiple choice answers that correspond with the questions on the main screen. There will then be a leader board of the scores after each question and at the end.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https://play.kahoot.it/#/?quizId=08d92dc0-5661-484a-b774-1ad638928bda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15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Dietary reference values (DRVs)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D7AC5-FD57-8701-257F-DE0F557BD1B1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Nutritional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5468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People require a variety of nutrients to stay healthy and reduce the risk of diet-related diseases.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amount of each nutrient needed is called the nutritional requirement.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These are different for each nutrient and also vary between individuals and life stages, e.g. women of childbearing age need more iron than men.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>
          <a:xfrm>
            <a:off x="7623958" y="1858442"/>
            <a:ext cx="4304112" cy="46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do you think nutritional requirements vary?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02184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Individual requirements of each nutrient are related to:</a:t>
            </a:r>
          </a:p>
          <a:p>
            <a:r>
              <a:rPr lang="en-GB" sz="2000" dirty="0"/>
              <a:t>age; </a:t>
            </a:r>
          </a:p>
          <a:p>
            <a:r>
              <a:rPr lang="en-GB" sz="2000" dirty="0"/>
              <a:t>gender;</a:t>
            </a:r>
          </a:p>
          <a:p>
            <a:r>
              <a:rPr lang="en-GB" sz="2000" dirty="0"/>
              <a:t>level of physical activity; </a:t>
            </a:r>
          </a:p>
          <a:p>
            <a:r>
              <a:rPr lang="en-GB" sz="2000" dirty="0"/>
              <a:t>state of health.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Some people absorb or utilise nutrients less efficiently than others and so will have higher than average nutritional requirements.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4" y="2082774"/>
            <a:ext cx="3132061" cy="43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Nutrient requirements: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Dietary Reference Values (DRVs)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157798" cy="3600000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In the UK, the estimated dietary requirements for particular groups of the population are known as the Dietary Reference Values (DRVs).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DRVs are estimates of the requirements for groups of people and are not recommendations or goals for individual people.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Users\AWhite\Downloads\shutterstock_3626546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1" b="10476"/>
          <a:stretch/>
        </p:blipFill>
        <p:spPr bwMode="auto">
          <a:xfrm>
            <a:off x="7188850" y="3990109"/>
            <a:ext cx="4646890" cy="24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9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Nutrient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35467"/>
            <a:ext cx="9839150" cy="128838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There are three types of DRV estimates: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Estimated Average Requirements (EARs);</a:t>
            </a:r>
          </a:p>
          <a:p>
            <a:endParaRPr lang="en-GB" sz="2000" dirty="0"/>
          </a:p>
          <a:p>
            <a:r>
              <a:rPr lang="en-GB" sz="2000" dirty="0"/>
              <a:t>Reference Nutrient Intakes (RNIs);</a:t>
            </a:r>
          </a:p>
          <a:p>
            <a:endParaRPr lang="en-GB" sz="2000" dirty="0"/>
          </a:p>
          <a:p>
            <a:r>
              <a:rPr lang="en-GB" sz="2000" dirty="0"/>
              <a:t>Lower Reference Nutrient Intakes (LRNIs).</a:t>
            </a:r>
          </a:p>
        </p:txBody>
      </p:sp>
    </p:spTree>
    <p:extLst>
      <p:ext uri="{BB962C8B-B14F-4D97-AF65-F5344CB8AC3E}">
        <p14:creationId xmlns:p14="http://schemas.microsoft.com/office/powerpoint/2010/main" val="307076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Nutrient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92254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 is used for energy. The EARs for energy are based on the present lifestyles and activity levels of the UK population.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RNI is often used as a reference amount for population groups.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LRNI is a useful measure of nutritional inadequacy.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1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Estimated Average Requirement (EAR)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This is an estimate of the average requirement for energy or a nutrient.</a:t>
            </a:r>
          </a:p>
          <a:p>
            <a:pPr marL="0" indent="0">
              <a:buNone/>
            </a:pPr>
            <a:r>
              <a:rPr lang="en-GB" sz="2000" dirty="0"/>
              <a:t>Approximately 50% of a group of people will require less energy or nutrient, and 50% will require more.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55723" y="3990108"/>
            <a:ext cx="4268478" cy="2315649"/>
            <a:chOff x="2251075" y="4335463"/>
            <a:chExt cx="3616325" cy="1980824"/>
          </a:xfrm>
        </p:grpSpPr>
        <p:pic>
          <p:nvPicPr>
            <p:cNvPr id="5" name="Picture 5" descr="DRVs unlabell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4" y="4335463"/>
              <a:ext cx="2560637" cy="158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2251075" y="4838700"/>
              <a:ext cx="636588" cy="39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No. of </a:t>
              </a:r>
            </a:p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people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4800600" y="6010276"/>
              <a:ext cx="1066800" cy="23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Requirements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19514" y="5921375"/>
              <a:ext cx="936625" cy="39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b="1" dirty="0">
                  <a:solidFill>
                    <a:schemeClr val="tx2"/>
                  </a:solidFill>
                </a:rPr>
                <a:t>EAR</a:t>
              </a:r>
              <a:endParaRPr lang="en-US" alt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5903232" y="4203865"/>
            <a:ext cx="0" cy="151478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3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Reference Nutrient Intake (RNI)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 RNI is the amount of a nutrient that is enough to ensure that the needs of nearly all the group (97.5%) are being met. The RNI is used for recommendations on protein, vitamins and minerals.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55723" y="3990108"/>
            <a:ext cx="4268478" cy="2315649"/>
            <a:chOff x="2251075" y="4335463"/>
            <a:chExt cx="3616325" cy="1980824"/>
          </a:xfrm>
        </p:grpSpPr>
        <p:pic>
          <p:nvPicPr>
            <p:cNvPr id="5" name="Picture 5" descr="DRVs unlabell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4" y="4335463"/>
              <a:ext cx="2560637" cy="158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2251075" y="4838700"/>
              <a:ext cx="636588" cy="39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No. of </a:t>
              </a:r>
            </a:p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people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4800600" y="6010276"/>
              <a:ext cx="1066800" cy="23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Requirements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333233" y="5921375"/>
              <a:ext cx="712148" cy="39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b="1" dirty="0">
                  <a:solidFill>
                    <a:schemeClr val="tx2"/>
                  </a:solidFill>
                </a:rPr>
                <a:t>RNI</a:t>
              </a:r>
              <a:endParaRPr lang="en-US" alt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6865133" y="5599526"/>
            <a:ext cx="0" cy="142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2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Lower Reference Nutrient Intake (LRNI)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 amount of a nutrient that is enough for only the small number of people who have low requirements (2.5%). The majority of people need more.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55723" y="3990108"/>
            <a:ext cx="4268478" cy="2315649"/>
            <a:chOff x="2251075" y="4335463"/>
            <a:chExt cx="3616325" cy="1980824"/>
          </a:xfrm>
        </p:grpSpPr>
        <p:pic>
          <p:nvPicPr>
            <p:cNvPr id="5" name="Picture 5" descr="DRVs unlabell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4" y="4335463"/>
              <a:ext cx="2560637" cy="158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2251075" y="4838700"/>
              <a:ext cx="636588" cy="39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No. of </a:t>
              </a:r>
            </a:p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people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4800600" y="6010276"/>
              <a:ext cx="1066800" cy="23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solidFill>
                    <a:schemeClr val="tx2"/>
                  </a:solidFill>
                </a:rPr>
                <a:t>Requirements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939710" y="5921375"/>
              <a:ext cx="837988" cy="39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b="1" dirty="0">
                  <a:solidFill>
                    <a:schemeClr val="tx2"/>
                  </a:solidFill>
                </a:rPr>
                <a:t>LRNI</a:t>
              </a:r>
              <a:endParaRPr lang="en-US" alt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978152" y="5665520"/>
            <a:ext cx="0" cy="142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7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535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Dietary reference  values (DRVs)     </vt:lpstr>
      <vt:lpstr>Nutritional requirements</vt:lpstr>
      <vt:lpstr>Why do you think nutritional requirements vary?</vt:lpstr>
      <vt:lpstr>Nutrient requirements: Dietary Reference Values (DRVs)</vt:lpstr>
      <vt:lpstr>Nutrient requirements</vt:lpstr>
      <vt:lpstr>Nutrient requirements</vt:lpstr>
      <vt:lpstr>Estimated Average Requirement (EAR)</vt:lpstr>
      <vt:lpstr>Reference Nutrient Intake (RNI)</vt:lpstr>
      <vt:lpstr>Lower Reference Nutrient Intake (LRNI)</vt:lpstr>
      <vt:lpstr>Kahoot Quiz</vt:lpstr>
      <vt:lpstr>Dietary reference values (DRVs)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30</cp:revision>
  <dcterms:created xsi:type="dcterms:W3CDTF">2018-10-10T09:22:08Z</dcterms:created>
  <dcterms:modified xsi:type="dcterms:W3CDTF">2023-11-03T12:34:36Z</dcterms:modified>
</cp:coreProperties>
</file>