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4"/>
    <p:sldMasterId id="2147483664" r:id="rId5"/>
    <p:sldMasterId id="2147483738" r:id="rId6"/>
    <p:sldMasterId id="2147483743" r:id="rId7"/>
    <p:sldMasterId id="2147483745" r:id="rId8"/>
    <p:sldMasterId id="2147483747" r:id="rId9"/>
    <p:sldMasterId id="2147483750" r:id="rId10"/>
    <p:sldMasterId id="2147483760" r:id="rId11"/>
    <p:sldMasterId id="2147483772" r:id="rId12"/>
  </p:sldMasterIdLst>
  <p:notesMasterIdLst>
    <p:notesMasterId r:id="rId37"/>
  </p:notesMasterIdLst>
  <p:handoutMasterIdLst>
    <p:handoutMasterId r:id="rId38"/>
  </p:handoutMasterIdLst>
  <p:sldIdLst>
    <p:sldId id="388" r:id="rId13"/>
    <p:sldId id="498" r:id="rId14"/>
    <p:sldId id="469" r:id="rId15"/>
    <p:sldId id="314" r:id="rId16"/>
    <p:sldId id="507" r:id="rId17"/>
    <p:sldId id="508" r:id="rId18"/>
    <p:sldId id="517" r:id="rId19"/>
    <p:sldId id="537" r:id="rId20"/>
    <p:sldId id="518" r:id="rId21"/>
    <p:sldId id="538" r:id="rId22"/>
    <p:sldId id="539" r:id="rId23"/>
    <p:sldId id="540" r:id="rId24"/>
    <p:sldId id="510" r:id="rId25"/>
    <p:sldId id="516" r:id="rId26"/>
    <p:sldId id="511" r:id="rId27"/>
    <p:sldId id="532" r:id="rId28"/>
    <p:sldId id="534" r:id="rId29"/>
    <p:sldId id="513" r:id="rId30"/>
    <p:sldId id="514" r:id="rId31"/>
    <p:sldId id="515" r:id="rId32"/>
    <p:sldId id="535" r:id="rId33"/>
    <p:sldId id="536" r:id="rId34"/>
    <p:sldId id="512" r:id="rId35"/>
    <p:sldId id="362" r:id="rId3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cey Lockyer" initials="SL" lastIdx="9" clrIdx="0">
    <p:extLst>
      <p:ext uri="{19B8F6BF-5375-455C-9EA6-DF929625EA0E}">
        <p15:presenceInfo xmlns:p15="http://schemas.microsoft.com/office/powerpoint/2012/main" userId="S-1-5-21-1974762338-2042246095-630515929-11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61BA"/>
    <a:srgbClr val="F33DA5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BEDA15-8A23-49DD-93BF-87943199FE77}" v="86" dt="2022-06-16T15:11:06.464"/>
    <p1510:client id="{E8256114-03DE-42BC-AA60-64BC064C1F3F}" v="3" dt="2022-06-17T14:41:11.2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8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commentAuthors" Target="commentAuthors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handoutMaster" Target="handoutMasters/handoutMaster1.xml"/><Relationship Id="rId20" Type="http://schemas.openxmlformats.org/officeDocument/2006/relationships/slide" Target="slides/slide8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wen Trafford" userId="e520b4bf-a196-48b7-bc10-b1590a457daa" providerId="ADAL" clId="{E8256114-03DE-42BC-AA60-64BC064C1F3F}"/>
    <pc:docChg chg="undo custSel addSld delSld modSld">
      <pc:chgData name="Ewen Trafford" userId="e520b4bf-a196-48b7-bc10-b1590a457daa" providerId="ADAL" clId="{E8256114-03DE-42BC-AA60-64BC064C1F3F}" dt="2022-06-17T14:41:06.887" v="6"/>
      <pc:docMkLst>
        <pc:docMk/>
      </pc:docMkLst>
      <pc:sldChg chg="add del">
        <pc:chgData name="Ewen Trafford" userId="e520b4bf-a196-48b7-bc10-b1590a457daa" providerId="ADAL" clId="{E8256114-03DE-42BC-AA60-64BC064C1F3F}" dt="2022-06-17T14:41:06.887" v="6"/>
        <pc:sldMkLst>
          <pc:docMk/>
          <pc:sldMk cId="281221578" sldId="314"/>
        </pc:sldMkLst>
      </pc:sldChg>
      <pc:sldChg chg="del">
        <pc:chgData name="Ewen Trafford" userId="e520b4bf-a196-48b7-bc10-b1590a457daa" providerId="ADAL" clId="{E8256114-03DE-42BC-AA60-64BC064C1F3F}" dt="2022-06-17T14:40:36.531" v="0" actId="47"/>
        <pc:sldMkLst>
          <pc:docMk/>
          <pc:sldMk cId="2582238690" sldId="357"/>
        </pc:sldMkLst>
      </pc:sldChg>
      <pc:sldChg chg="del">
        <pc:chgData name="Ewen Trafford" userId="e520b4bf-a196-48b7-bc10-b1590a457daa" providerId="ADAL" clId="{E8256114-03DE-42BC-AA60-64BC064C1F3F}" dt="2022-06-17T14:40:36.531" v="0" actId="47"/>
        <pc:sldMkLst>
          <pc:docMk/>
          <pc:sldMk cId="1194114546" sldId="358"/>
        </pc:sldMkLst>
      </pc:sldChg>
      <pc:sldChg chg="del">
        <pc:chgData name="Ewen Trafford" userId="e520b4bf-a196-48b7-bc10-b1590a457daa" providerId="ADAL" clId="{E8256114-03DE-42BC-AA60-64BC064C1F3F}" dt="2022-06-17T14:40:42.867" v="2" actId="47"/>
        <pc:sldMkLst>
          <pc:docMk/>
          <pc:sldMk cId="4084959460" sldId="361"/>
        </pc:sldMkLst>
      </pc:sldChg>
      <pc:sldChg chg="del">
        <pc:chgData name="Ewen Trafford" userId="e520b4bf-a196-48b7-bc10-b1590a457daa" providerId="ADAL" clId="{E8256114-03DE-42BC-AA60-64BC064C1F3F}" dt="2022-06-17T14:40:42.018" v="1" actId="47"/>
        <pc:sldMkLst>
          <pc:docMk/>
          <pc:sldMk cId="2623210695" sldId="492"/>
        </pc:sldMkLst>
      </pc:sldChg>
      <pc:sldChg chg="add del">
        <pc:chgData name="Ewen Trafford" userId="e520b4bf-a196-48b7-bc10-b1590a457daa" providerId="ADAL" clId="{E8256114-03DE-42BC-AA60-64BC064C1F3F}" dt="2022-06-17T14:41:06.887" v="6"/>
        <pc:sldMkLst>
          <pc:docMk/>
          <pc:sldMk cId="2298717632" sldId="507"/>
        </pc:sldMkLst>
      </pc:sldChg>
      <pc:sldChg chg="add del">
        <pc:chgData name="Ewen Trafford" userId="e520b4bf-a196-48b7-bc10-b1590a457daa" providerId="ADAL" clId="{E8256114-03DE-42BC-AA60-64BC064C1F3F}" dt="2022-06-17T14:41:06.887" v="6"/>
        <pc:sldMkLst>
          <pc:docMk/>
          <pc:sldMk cId="2009418975" sldId="508"/>
        </pc:sldMkLst>
      </pc:sldChg>
      <pc:sldChg chg="add del">
        <pc:chgData name="Ewen Trafford" userId="e520b4bf-a196-48b7-bc10-b1590a457daa" providerId="ADAL" clId="{E8256114-03DE-42BC-AA60-64BC064C1F3F}" dt="2022-06-17T14:41:06.887" v="6"/>
        <pc:sldMkLst>
          <pc:docMk/>
          <pc:sldMk cId="3835746773" sldId="510"/>
        </pc:sldMkLst>
      </pc:sldChg>
      <pc:sldChg chg="add del">
        <pc:chgData name="Ewen Trafford" userId="e520b4bf-a196-48b7-bc10-b1590a457daa" providerId="ADAL" clId="{E8256114-03DE-42BC-AA60-64BC064C1F3F}" dt="2022-06-17T14:41:06.887" v="6"/>
        <pc:sldMkLst>
          <pc:docMk/>
          <pc:sldMk cId="3893217368" sldId="511"/>
        </pc:sldMkLst>
      </pc:sldChg>
      <pc:sldChg chg="add del">
        <pc:chgData name="Ewen Trafford" userId="e520b4bf-a196-48b7-bc10-b1590a457daa" providerId="ADAL" clId="{E8256114-03DE-42BC-AA60-64BC064C1F3F}" dt="2022-06-17T14:41:06.887" v="6"/>
        <pc:sldMkLst>
          <pc:docMk/>
          <pc:sldMk cId="3933699021" sldId="516"/>
        </pc:sldMkLst>
      </pc:sldChg>
      <pc:sldChg chg="add del">
        <pc:chgData name="Ewen Trafford" userId="e520b4bf-a196-48b7-bc10-b1590a457daa" providerId="ADAL" clId="{E8256114-03DE-42BC-AA60-64BC064C1F3F}" dt="2022-06-17T14:41:06.887" v="6"/>
        <pc:sldMkLst>
          <pc:docMk/>
          <pc:sldMk cId="2083386432" sldId="517"/>
        </pc:sldMkLst>
      </pc:sldChg>
      <pc:sldChg chg="add del">
        <pc:chgData name="Ewen Trafford" userId="e520b4bf-a196-48b7-bc10-b1590a457daa" providerId="ADAL" clId="{E8256114-03DE-42BC-AA60-64BC064C1F3F}" dt="2022-06-17T14:41:06.887" v="6"/>
        <pc:sldMkLst>
          <pc:docMk/>
          <pc:sldMk cId="3022904560" sldId="518"/>
        </pc:sldMkLst>
      </pc:sldChg>
      <pc:sldChg chg="add del">
        <pc:chgData name="Ewen Trafford" userId="e520b4bf-a196-48b7-bc10-b1590a457daa" providerId="ADAL" clId="{E8256114-03DE-42BC-AA60-64BC064C1F3F}" dt="2022-06-17T14:41:06.887" v="6"/>
        <pc:sldMkLst>
          <pc:docMk/>
          <pc:sldMk cId="271040623" sldId="537"/>
        </pc:sldMkLst>
      </pc:sldChg>
      <pc:sldChg chg="add del">
        <pc:chgData name="Ewen Trafford" userId="e520b4bf-a196-48b7-bc10-b1590a457daa" providerId="ADAL" clId="{E8256114-03DE-42BC-AA60-64BC064C1F3F}" dt="2022-06-17T14:41:06.887" v="6"/>
        <pc:sldMkLst>
          <pc:docMk/>
          <pc:sldMk cId="529873726" sldId="538"/>
        </pc:sldMkLst>
      </pc:sldChg>
      <pc:sldChg chg="modSp add del mod">
        <pc:chgData name="Ewen Trafford" userId="e520b4bf-a196-48b7-bc10-b1590a457daa" providerId="ADAL" clId="{E8256114-03DE-42BC-AA60-64BC064C1F3F}" dt="2022-06-17T14:41:06.887" v="6"/>
        <pc:sldMkLst>
          <pc:docMk/>
          <pc:sldMk cId="1046160071" sldId="539"/>
        </pc:sldMkLst>
        <pc:spChg chg="mod">
          <ac:chgData name="Ewen Trafford" userId="e520b4bf-a196-48b7-bc10-b1590a457daa" providerId="ADAL" clId="{E8256114-03DE-42BC-AA60-64BC064C1F3F}" dt="2022-06-17T14:41:06.887" v="6"/>
          <ac:spMkLst>
            <pc:docMk/>
            <pc:sldMk cId="1046160071" sldId="539"/>
            <ac:spMk id="3" creationId="{26CF895F-8364-4DC7-B018-A2B7CF1F4BCC}"/>
          </ac:spMkLst>
        </pc:spChg>
      </pc:sldChg>
      <pc:sldChg chg="add del">
        <pc:chgData name="Ewen Trafford" userId="e520b4bf-a196-48b7-bc10-b1590a457daa" providerId="ADAL" clId="{E8256114-03DE-42BC-AA60-64BC064C1F3F}" dt="2022-06-17T14:41:06.887" v="6"/>
        <pc:sldMkLst>
          <pc:docMk/>
          <pc:sldMk cId="3768958268" sldId="540"/>
        </pc:sldMkLst>
      </pc:sldChg>
    </pc:docChg>
  </pc:docChgLst>
  <pc:docChgLst>
    <pc:chgData name="Frances Meek" userId="f3af35cc-3229-46e1-af36-3525661cfbd3" providerId="ADAL" clId="{CABEDA15-8A23-49DD-93BF-87943199FE77}"/>
    <pc:docChg chg="undo custSel addSld delSld modSld sldOrd">
      <pc:chgData name="Frances Meek" userId="f3af35cc-3229-46e1-af36-3525661cfbd3" providerId="ADAL" clId="{CABEDA15-8A23-49DD-93BF-87943199FE77}" dt="2022-06-16T15:11:06.464" v="2587" actId="692"/>
      <pc:docMkLst>
        <pc:docMk/>
      </pc:docMkLst>
      <pc:sldChg chg="addSp delSp modSp mod">
        <pc:chgData name="Frances Meek" userId="f3af35cc-3229-46e1-af36-3525661cfbd3" providerId="ADAL" clId="{CABEDA15-8A23-49DD-93BF-87943199FE77}" dt="2022-06-15T10:57:44.341" v="161" actId="20577"/>
        <pc:sldMkLst>
          <pc:docMk/>
          <pc:sldMk cId="2582238690" sldId="357"/>
        </pc:sldMkLst>
        <pc:spChg chg="mod">
          <ac:chgData name="Frances Meek" userId="f3af35cc-3229-46e1-af36-3525661cfbd3" providerId="ADAL" clId="{CABEDA15-8A23-49DD-93BF-87943199FE77}" dt="2022-06-15T10:57:44.341" v="161" actId="20577"/>
          <ac:spMkLst>
            <pc:docMk/>
            <pc:sldMk cId="2582238690" sldId="357"/>
            <ac:spMk id="2" creationId="{00000000-0000-0000-0000-000000000000}"/>
          </ac:spMkLst>
        </pc:spChg>
        <pc:picChg chg="add mod">
          <ac:chgData name="Frances Meek" userId="f3af35cc-3229-46e1-af36-3525661cfbd3" providerId="ADAL" clId="{CABEDA15-8A23-49DD-93BF-87943199FE77}" dt="2022-06-15T10:55:11.854" v="12" actId="1076"/>
          <ac:picMkLst>
            <pc:docMk/>
            <pc:sldMk cId="2582238690" sldId="357"/>
            <ac:picMk id="5" creationId="{6ECF139C-8C36-84BF-71F8-2F64F5E14CA6}"/>
          </ac:picMkLst>
        </pc:picChg>
        <pc:picChg chg="del">
          <ac:chgData name="Frances Meek" userId="f3af35cc-3229-46e1-af36-3525661cfbd3" providerId="ADAL" clId="{CABEDA15-8A23-49DD-93BF-87943199FE77}" dt="2022-06-15T10:51:32.231" v="0" actId="478"/>
          <ac:picMkLst>
            <pc:docMk/>
            <pc:sldMk cId="2582238690" sldId="357"/>
            <ac:picMk id="6" creationId="{3194C217-7156-4242-0475-A99DC6B75268}"/>
          </ac:picMkLst>
        </pc:picChg>
      </pc:sldChg>
      <pc:sldChg chg="modSp mod">
        <pc:chgData name="Frances Meek" userId="f3af35cc-3229-46e1-af36-3525661cfbd3" providerId="ADAL" clId="{CABEDA15-8A23-49DD-93BF-87943199FE77}" dt="2022-06-16T11:34:10.017" v="2315" actId="20577"/>
        <pc:sldMkLst>
          <pc:docMk/>
          <pc:sldMk cId="4084959460" sldId="361"/>
        </pc:sldMkLst>
        <pc:spChg chg="mod">
          <ac:chgData name="Frances Meek" userId="f3af35cc-3229-46e1-af36-3525661cfbd3" providerId="ADAL" clId="{CABEDA15-8A23-49DD-93BF-87943199FE77}" dt="2022-06-16T11:34:10.017" v="2315" actId="20577"/>
          <ac:spMkLst>
            <pc:docMk/>
            <pc:sldMk cId="4084959460" sldId="361"/>
            <ac:spMk id="3" creationId="{00000000-0000-0000-0000-000000000000}"/>
          </ac:spMkLst>
        </pc:spChg>
      </pc:sldChg>
      <pc:sldChg chg="modSp mod">
        <pc:chgData name="Frances Meek" userId="f3af35cc-3229-46e1-af36-3525661cfbd3" providerId="ADAL" clId="{CABEDA15-8A23-49DD-93BF-87943199FE77}" dt="2022-06-16T11:56:22.561" v="2451" actId="20577"/>
        <pc:sldMkLst>
          <pc:docMk/>
          <pc:sldMk cId="3994123565" sldId="362"/>
        </pc:sldMkLst>
        <pc:spChg chg="mod">
          <ac:chgData name="Frances Meek" userId="f3af35cc-3229-46e1-af36-3525661cfbd3" providerId="ADAL" clId="{CABEDA15-8A23-49DD-93BF-87943199FE77}" dt="2022-06-16T11:56:22.561" v="2451" actId="20577"/>
          <ac:spMkLst>
            <pc:docMk/>
            <pc:sldMk cId="3994123565" sldId="362"/>
            <ac:spMk id="4" creationId="{00000000-0000-0000-0000-000000000000}"/>
          </ac:spMkLst>
        </pc:spChg>
      </pc:sldChg>
      <pc:sldChg chg="modSp mod">
        <pc:chgData name="Frances Meek" userId="f3af35cc-3229-46e1-af36-3525661cfbd3" providerId="ADAL" clId="{CABEDA15-8A23-49DD-93BF-87943199FE77}" dt="2022-06-15T10:58:09.379" v="222" actId="20577"/>
        <pc:sldMkLst>
          <pc:docMk/>
          <pc:sldMk cId="667877756" sldId="388"/>
        </pc:sldMkLst>
        <pc:spChg chg="mod">
          <ac:chgData name="Frances Meek" userId="f3af35cc-3229-46e1-af36-3525661cfbd3" providerId="ADAL" clId="{CABEDA15-8A23-49DD-93BF-87943199FE77}" dt="2022-06-15T10:58:03.996" v="220" actId="20577"/>
          <ac:spMkLst>
            <pc:docMk/>
            <pc:sldMk cId="667877756" sldId="388"/>
            <ac:spMk id="2" creationId="{00000000-0000-0000-0000-000000000000}"/>
          </ac:spMkLst>
        </pc:spChg>
        <pc:spChg chg="mod">
          <ac:chgData name="Frances Meek" userId="f3af35cc-3229-46e1-af36-3525661cfbd3" providerId="ADAL" clId="{CABEDA15-8A23-49DD-93BF-87943199FE77}" dt="2022-06-15T10:58:09.379" v="222" actId="20577"/>
          <ac:spMkLst>
            <pc:docMk/>
            <pc:sldMk cId="667877756" sldId="388"/>
            <ac:spMk id="3" creationId="{00000000-0000-0000-0000-000000000000}"/>
          </ac:spMkLst>
        </pc:spChg>
      </pc:sldChg>
      <pc:sldChg chg="modSp mod">
        <pc:chgData name="Frances Meek" userId="f3af35cc-3229-46e1-af36-3525661cfbd3" providerId="ADAL" clId="{CABEDA15-8A23-49DD-93BF-87943199FE77}" dt="2022-06-16T11:54:26.085" v="2384" actId="20577"/>
        <pc:sldMkLst>
          <pc:docMk/>
          <pc:sldMk cId="878788341" sldId="469"/>
        </pc:sldMkLst>
        <pc:spChg chg="mod">
          <ac:chgData name="Frances Meek" userId="f3af35cc-3229-46e1-af36-3525661cfbd3" providerId="ADAL" clId="{CABEDA15-8A23-49DD-93BF-87943199FE77}" dt="2022-06-15T10:59:14.710" v="231" actId="1076"/>
          <ac:spMkLst>
            <pc:docMk/>
            <pc:sldMk cId="878788341" sldId="469"/>
            <ac:spMk id="4" creationId="{574F0E39-3036-4E73-8A79-0B1B3FB4D058}"/>
          </ac:spMkLst>
        </pc:spChg>
        <pc:spChg chg="mod">
          <ac:chgData name="Frances Meek" userId="f3af35cc-3229-46e1-af36-3525661cfbd3" providerId="ADAL" clId="{CABEDA15-8A23-49DD-93BF-87943199FE77}" dt="2022-06-16T11:54:26.085" v="2384" actId="20577"/>
          <ac:spMkLst>
            <pc:docMk/>
            <pc:sldMk cId="878788341" sldId="469"/>
            <ac:spMk id="10" creationId="{462F2456-A217-44C6-A807-DD5530E01043}"/>
          </ac:spMkLst>
        </pc:spChg>
      </pc:sldChg>
      <pc:sldChg chg="del">
        <pc:chgData name="Frances Meek" userId="f3af35cc-3229-46e1-af36-3525661cfbd3" providerId="ADAL" clId="{CABEDA15-8A23-49DD-93BF-87943199FE77}" dt="2022-06-15T11:00:00.021" v="239" actId="47"/>
        <pc:sldMkLst>
          <pc:docMk/>
          <pc:sldMk cId="2698922233" sldId="490"/>
        </pc:sldMkLst>
      </pc:sldChg>
      <pc:sldChg chg="addSp delSp modSp mod">
        <pc:chgData name="Frances Meek" userId="f3af35cc-3229-46e1-af36-3525661cfbd3" providerId="ADAL" clId="{CABEDA15-8A23-49DD-93BF-87943199FE77}" dt="2022-06-15T11:07:49.387" v="331" actId="692"/>
        <pc:sldMkLst>
          <pc:docMk/>
          <pc:sldMk cId="2623210695" sldId="492"/>
        </pc:sldMkLst>
        <pc:spChg chg="mod">
          <ac:chgData name="Frances Meek" userId="f3af35cc-3229-46e1-af36-3525661cfbd3" providerId="ADAL" clId="{CABEDA15-8A23-49DD-93BF-87943199FE77}" dt="2022-06-15T11:07:27.072" v="325" actId="20577"/>
          <ac:spMkLst>
            <pc:docMk/>
            <pc:sldMk cId="2623210695" sldId="492"/>
            <ac:spMk id="3" creationId="{00000000-0000-0000-0000-000000000000}"/>
          </ac:spMkLst>
        </pc:spChg>
        <pc:picChg chg="del">
          <ac:chgData name="Frances Meek" userId="f3af35cc-3229-46e1-af36-3525661cfbd3" providerId="ADAL" clId="{CABEDA15-8A23-49DD-93BF-87943199FE77}" dt="2022-06-15T11:01:47.535" v="246" actId="478"/>
          <ac:picMkLst>
            <pc:docMk/>
            <pc:sldMk cId="2623210695" sldId="492"/>
            <ac:picMk id="5" creationId="{EF5EA833-8FCD-8E51-AE11-2BB72414FB9B}"/>
          </ac:picMkLst>
        </pc:picChg>
        <pc:picChg chg="add mod">
          <ac:chgData name="Frances Meek" userId="f3af35cc-3229-46e1-af36-3525661cfbd3" providerId="ADAL" clId="{CABEDA15-8A23-49DD-93BF-87943199FE77}" dt="2022-06-15T11:07:49.387" v="331" actId="692"/>
          <ac:picMkLst>
            <pc:docMk/>
            <pc:sldMk cId="2623210695" sldId="492"/>
            <ac:picMk id="6" creationId="{201E499D-D7E0-A7EB-BE35-9975EDFAD7EE}"/>
          </ac:picMkLst>
        </pc:picChg>
      </pc:sldChg>
      <pc:sldChg chg="del">
        <pc:chgData name="Frances Meek" userId="f3af35cc-3229-46e1-af36-3525661cfbd3" providerId="ADAL" clId="{CABEDA15-8A23-49DD-93BF-87943199FE77}" dt="2022-06-15T10:59:42.694" v="233" actId="47"/>
        <pc:sldMkLst>
          <pc:docMk/>
          <pc:sldMk cId="402630834" sldId="493"/>
        </pc:sldMkLst>
      </pc:sldChg>
      <pc:sldChg chg="del">
        <pc:chgData name="Frances Meek" userId="f3af35cc-3229-46e1-af36-3525661cfbd3" providerId="ADAL" clId="{CABEDA15-8A23-49DD-93BF-87943199FE77}" dt="2022-06-15T10:59:47.593" v="234" actId="47"/>
        <pc:sldMkLst>
          <pc:docMk/>
          <pc:sldMk cId="227202816" sldId="494"/>
        </pc:sldMkLst>
      </pc:sldChg>
      <pc:sldChg chg="del">
        <pc:chgData name="Frances Meek" userId="f3af35cc-3229-46e1-af36-3525661cfbd3" providerId="ADAL" clId="{CABEDA15-8A23-49DD-93BF-87943199FE77}" dt="2022-06-15T10:59:49.432" v="236" actId="47"/>
        <pc:sldMkLst>
          <pc:docMk/>
          <pc:sldMk cId="1682382149" sldId="495"/>
        </pc:sldMkLst>
      </pc:sldChg>
      <pc:sldChg chg="del">
        <pc:chgData name="Frances Meek" userId="f3af35cc-3229-46e1-af36-3525661cfbd3" providerId="ADAL" clId="{CABEDA15-8A23-49DD-93BF-87943199FE77}" dt="2022-06-15T11:00:03.484" v="240" actId="47"/>
        <pc:sldMkLst>
          <pc:docMk/>
          <pc:sldMk cId="2911247380" sldId="496"/>
        </pc:sldMkLst>
      </pc:sldChg>
      <pc:sldChg chg="add del">
        <pc:chgData name="Frances Meek" userId="f3af35cc-3229-46e1-af36-3525661cfbd3" providerId="ADAL" clId="{CABEDA15-8A23-49DD-93BF-87943199FE77}" dt="2022-06-16T11:07:06.936" v="1508" actId="47"/>
        <pc:sldMkLst>
          <pc:docMk/>
          <pc:sldMk cId="3841122540" sldId="497"/>
        </pc:sldMkLst>
      </pc:sldChg>
      <pc:sldChg chg="modSp mod">
        <pc:chgData name="Frances Meek" userId="f3af35cc-3229-46e1-af36-3525661cfbd3" providerId="ADAL" clId="{CABEDA15-8A23-49DD-93BF-87943199FE77}" dt="2022-06-16T14:12:26.264" v="2452" actId="20577"/>
        <pc:sldMkLst>
          <pc:docMk/>
          <pc:sldMk cId="3718910184" sldId="498"/>
        </pc:sldMkLst>
        <pc:spChg chg="mod">
          <ac:chgData name="Frances Meek" userId="f3af35cc-3229-46e1-af36-3525661cfbd3" providerId="ADAL" clId="{CABEDA15-8A23-49DD-93BF-87943199FE77}" dt="2022-06-16T14:12:26.264" v="2452" actId="20577"/>
          <ac:spMkLst>
            <pc:docMk/>
            <pc:sldMk cId="3718910184" sldId="498"/>
            <ac:spMk id="3" creationId="{79646113-874E-4207-A995-631B9F2983FC}"/>
          </ac:spMkLst>
        </pc:spChg>
      </pc:sldChg>
      <pc:sldChg chg="del">
        <pc:chgData name="Frances Meek" userId="f3af35cc-3229-46e1-af36-3525661cfbd3" providerId="ADAL" clId="{CABEDA15-8A23-49DD-93BF-87943199FE77}" dt="2022-06-15T10:59:48.527" v="235" actId="47"/>
        <pc:sldMkLst>
          <pc:docMk/>
          <pc:sldMk cId="686413290" sldId="499"/>
        </pc:sldMkLst>
      </pc:sldChg>
      <pc:sldChg chg="addSp modSp new del mod ord">
        <pc:chgData name="Frances Meek" userId="f3af35cc-3229-46e1-af36-3525661cfbd3" providerId="ADAL" clId="{CABEDA15-8A23-49DD-93BF-87943199FE77}" dt="2022-06-16T10:34:23.333" v="933" actId="47"/>
        <pc:sldMkLst>
          <pc:docMk/>
          <pc:sldMk cId="2995956731" sldId="499"/>
        </pc:sldMkLst>
        <pc:picChg chg="add mod">
          <ac:chgData name="Frances Meek" userId="f3af35cc-3229-46e1-af36-3525661cfbd3" providerId="ADAL" clId="{CABEDA15-8A23-49DD-93BF-87943199FE77}" dt="2022-06-15T11:13:22.270" v="335"/>
          <ac:picMkLst>
            <pc:docMk/>
            <pc:sldMk cId="2995956731" sldId="499"/>
            <ac:picMk id="4" creationId="{1DF146A9-4DD7-054B-5AD3-07C5A60031A2}"/>
          </ac:picMkLst>
        </pc:picChg>
        <pc:picChg chg="add mod">
          <ac:chgData name="Frances Meek" userId="f3af35cc-3229-46e1-af36-3525661cfbd3" providerId="ADAL" clId="{CABEDA15-8A23-49DD-93BF-87943199FE77}" dt="2022-06-15T11:13:22.270" v="335"/>
          <ac:picMkLst>
            <pc:docMk/>
            <pc:sldMk cId="2995956731" sldId="499"/>
            <ac:picMk id="5" creationId="{CE346746-5243-0C0F-0ABA-9B02C4821822}"/>
          </ac:picMkLst>
        </pc:picChg>
        <pc:picChg chg="add mod">
          <ac:chgData name="Frances Meek" userId="f3af35cc-3229-46e1-af36-3525661cfbd3" providerId="ADAL" clId="{CABEDA15-8A23-49DD-93BF-87943199FE77}" dt="2022-06-16T10:22:31.455" v="868" actId="1076"/>
          <ac:picMkLst>
            <pc:docMk/>
            <pc:sldMk cId="2995956731" sldId="499"/>
            <ac:picMk id="6" creationId="{820DA02F-FF72-95E8-B051-CF73B7731BD0}"/>
          </ac:picMkLst>
        </pc:picChg>
        <pc:picChg chg="add mod">
          <ac:chgData name="Frances Meek" userId="f3af35cc-3229-46e1-af36-3525661cfbd3" providerId="ADAL" clId="{CABEDA15-8A23-49DD-93BF-87943199FE77}" dt="2022-06-15T11:13:22.270" v="335"/>
          <ac:picMkLst>
            <pc:docMk/>
            <pc:sldMk cId="2995956731" sldId="499"/>
            <ac:picMk id="7" creationId="{347526D1-F7F0-DE96-6B30-005B72550DC3}"/>
          </ac:picMkLst>
        </pc:picChg>
        <pc:picChg chg="add mod">
          <ac:chgData name="Frances Meek" userId="f3af35cc-3229-46e1-af36-3525661cfbd3" providerId="ADAL" clId="{CABEDA15-8A23-49DD-93BF-87943199FE77}" dt="2022-06-15T11:13:22.270" v="335"/>
          <ac:picMkLst>
            <pc:docMk/>
            <pc:sldMk cId="2995956731" sldId="499"/>
            <ac:picMk id="8" creationId="{BEE4EF75-4FE3-18DC-873D-C72DE8DDD597}"/>
          </ac:picMkLst>
        </pc:picChg>
        <pc:picChg chg="add mod">
          <ac:chgData name="Frances Meek" userId="f3af35cc-3229-46e1-af36-3525661cfbd3" providerId="ADAL" clId="{CABEDA15-8A23-49DD-93BF-87943199FE77}" dt="2022-06-15T11:13:22.270" v="335"/>
          <ac:picMkLst>
            <pc:docMk/>
            <pc:sldMk cId="2995956731" sldId="499"/>
            <ac:picMk id="9" creationId="{1DEC8001-D069-C03B-595E-51AEB7290CB3}"/>
          </ac:picMkLst>
        </pc:picChg>
        <pc:picChg chg="add mod">
          <ac:chgData name="Frances Meek" userId="f3af35cc-3229-46e1-af36-3525661cfbd3" providerId="ADAL" clId="{CABEDA15-8A23-49DD-93BF-87943199FE77}" dt="2022-06-15T11:13:22.270" v="335"/>
          <ac:picMkLst>
            <pc:docMk/>
            <pc:sldMk cId="2995956731" sldId="499"/>
            <ac:picMk id="10" creationId="{A63A1953-FFC8-7B70-6548-2C0D2EAD2AC9}"/>
          </ac:picMkLst>
        </pc:picChg>
        <pc:picChg chg="add mod">
          <ac:chgData name="Frances Meek" userId="f3af35cc-3229-46e1-af36-3525661cfbd3" providerId="ADAL" clId="{CABEDA15-8A23-49DD-93BF-87943199FE77}" dt="2022-06-15T11:13:22.270" v="335"/>
          <ac:picMkLst>
            <pc:docMk/>
            <pc:sldMk cId="2995956731" sldId="499"/>
            <ac:picMk id="11" creationId="{75688274-178C-C361-57C8-E934B4CAFF42}"/>
          </ac:picMkLst>
        </pc:picChg>
      </pc:sldChg>
      <pc:sldChg chg="delSp del mod">
        <pc:chgData name="Frances Meek" userId="f3af35cc-3229-46e1-af36-3525661cfbd3" providerId="ADAL" clId="{CABEDA15-8A23-49DD-93BF-87943199FE77}" dt="2022-06-16T11:04:01.812" v="1466" actId="47"/>
        <pc:sldMkLst>
          <pc:docMk/>
          <pc:sldMk cId="4035571427" sldId="510"/>
        </pc:sldMkLst>
        <pc:picChg chg="del">
          <ac:chgData name="Frances Meek" userId="f3af35cc-3229-46e1-af36-3525661cfbd3" providerId="ADAL" clId="{CABEDA15-8A23-49DD-93BF-87943199FE77}" dt="2022-06-16T10:44:46.512" v="1429" actId="478"/>
          <ac:picMkLst>
            <pc:docMk/>
            <pc:sldMk cId="4035571427" sldId="510"/>
            <ac:picMk id="39" creationId="{0998C082-5EA6-1807-FC8E-A48D95500376}"/>
          </ac:picMkLst>
        </pc:picChg>
      </pc:sldChg>
      <pc:sldChg chg="del">
        <pc:chgData name="Frances Meek" userId="f3af35cc-3229-46e1-af36-3525661cfbd3" providerId="ADAL" clId="{CABEDA15-8A23-49DD-93BF-87943199FE77}" dt="2022-06-16T11:06:48.405" v="1507" actId="47"/>
        <pc:sldMkLst>
          <pc:docMk/>
          <pc:sldMk cId="2862039237" sldId="511"/>
        </pc:sldMkLst>
      </pc:sldChg>
      <pc:sldChg chg="new del ord">
        <pc:chgData name="Frances Meek" userId="f3af35cc-3229-46e1-af36-3525661cfbd3" providerId="ADAL" clId="{CABEDA15-8A23-49DD-93BF-87943199FE77}" dt="2022-06-15T11:19:32.793" v="341" actId="47"/>
        <pc:sldMkLst>
          <pc:docMk/>
          <pc:sldMk cId="1201593507" sldId="512"/>
        </pc:sldMkLst>
      </pc:sldChg>
      <pc:sldChg chg="addSp delSp modSp new mod">
        <pc:chgData name="Frances Meek" userId="f3af35cc-3229-46e1-af36-3525661cfbd3" providerId="ADAL" clId="{CABEDA15-8A23-49DD-93BF-87943199FE77}" dt="2022-06-16T15:09:37.228" v="2544" actId="1076"/>
        <pc:sldMkLst>
          <pc:docMk/>
          <pc:sldMk cId="3017448073" sldId="512"/>
        </pc:sldMkLst>
        <pc:spChg chg="del">
          <ac:chgData name="Frances Meek" userId="f3af35cc-3229-46e1-af36-3525661cfbd3" providerId="ADAL" clId="{CABEDA15-8A23-49DD-93BF-87943199FE77}" dt="2022-06-15T11:19:49.699" v="343" actId="478"/>
          <ac:spMkLst>
            <pc:docMk/>
            <pc:sldMk cId="3017448073" sldId="512"/>
            <ac:spMk id="2" creationId="{16B28BED-BB45-174C-A4E4-1F9EB3405172}"/>
          </ac:spMkLst>
        </pc:spChg>
        <pc:spChg chg="add mod">
          <ac:chgData name="Frances Meek" userId="f3af35cc-3229-46e1-af36-3525661cfbd3" providerId="ADAL" clId="{CABEDA15-8A23-49DD-93BF-87943199FE77}" dt="2022-06-16T11:32:09.811" v="2256" actId="14100"/>
          <ac:spMkLst>
            <pc:docMk/>
            <pc:sldMk cId="3017448073" sldId="512"/>
            <ac:spMk id="2" creationId="{D9CFD257-ABA5-D5EE-EB7C-41E31FEB470A}"/>
          </ac:spMkLst>
        </pc:spChg>
        <pc:spChg chg="del">
          <ac:chgData name="Frances Meek" userId="f3af35cc-3229-46e1-af36-3525661cfbd3" providerId="ADAL" clId="{CABEDA15-8A23-49DD-93BF-87943199FE77}" dt="2022-06-15T11:19:50.848" v="344" actId="478"/>
          <ac:spMkLst>
            <pc:docMk/>
            <pc:sldMk cId="3017448073" sldId="512"/>
            <ac:spMk id="3" creationId="{24867DA8-715D-21C5-B0D0-2549F67D6E8E}"/>
          </ac:spMkLst>
        </pc:spChg>
        <pc:spChg chg="add mod">
          <ac:chgData name="Frances Meek" userId="f3af35cc-3229-46e1-af36-3525661cfbd3" providerId="ADAL" clId="{CABEDA15-8A23-49DD-93BF-87943199FE77}" dt="2022-06-15T11:36:08.923" v="517" actId="20577"/>
          <ac:spMkLst>
            <pc:docMk/>
            <pc:sldMk cId="3017448073" sldId="512"/>
            <ac:spMk id="16" creationId="{FC22F124-61C5-0718-1362-7BE3A96535C3}"/>
          </ac:spMkLst>
        </pc:spChg>
        <pc:picChg chg="add mod">
          <ac:chgData name="Frances Meek" userId="f3af35cc-3229-46e1-af36-3525661cfbd3" providerId="ADAL" clId="{CABEDA15-8A23-49DD-93BF-87943199FE77}" dt="2022-06-16T15:09:31.364" v="2541" actId="1076"/>
          <ac:picMkLst>
            <pc:docMk/>
            <pc:sldMk cId="3017448073" sldId="512"/>
            <ac:picMk id="5" creationId="{2FBD8223-A834-6740-7F87-896894B295B0}"/>
          </ac:picMkLst>
        </pc:picChg>
        <pc:picChg chg="add mod">
          <ac:chgData name="Frances Meek" userId="f3af35cc-3229-46e1-af36-3525661cfbd3" providerId="ADAL" clId="{CABEDA15-8A23-49DD-93BF-87943199FE77}" dt="2022-06-16T15:09:28.773" v="2540" actId="14100"/>
          <ac:picMkLst>
            <pc:docMk/>
            <pc:sldMk cId="3017448073" sldId="512"/>
            <ac:picMk id="7" creationId="{1860ADFA-D0FC-5373-9B66-73DA5C06D90C}"/>
          </ac:picMkLst>
        </pc:picChg>
        <pc:picChg chg="add mod">
          <ac:chgData name="Frances Meek" userId="f3af35cc-3229-46e1-af36-3525661cfbd3" providerId="ADAL" clId="{CABEDA15-8A23-49DD-93BF-87943199FE77}" dt="2022-06-16T15:09:15.205" v="2535" actId="692"/>
          <ac:picMkLst>
            <pc:docMk/>
            <pc:sldMk cId="3017448073" sldId="512"/>
            <ac:picMk id="9" creationId="{79926D91-1256-0BC5-1FE7-D9A76EC50B86}"/>
          </ac:picMkLst>
        </pc:picChg>
        <pc:picChg chg="add mod">
          <ac:chgData name="Frances Meek" userId="f3af35cc-3229-46e1-af36-3525661cfbd3" providerId="ADAL" clId="{CABEDA15-8A23-49DD-93BF-87943199FE77}" dt="2022-06-16T15:09:34.373" v="2542" actId="1076"/>
          <ac:picMkLst>
            <pc:docMk/>
            <pc:sldMk cId="3017448073" sldId="512"/>
            <ac:picMk id="11" creationId="{AD637B9A-3393-0753-5103-1DFA448A9BBE}"/>
          </ac:picMkLst>
        </pc:picChg>
        <pc:picChg chg="add mod">
          <ac:chgData name="Frances Meek" userId="f3af35cc-3229-46e1-af36-3525661cfbd3" providerId="ADAL" clId="{CABEDA15-8A23-49DD-93BF-87943199FE77}" dt="2022-06-16T15:09:37.228" v="2544" actId="1076"/>
          <ac:picMkLst>
            <pc:docMk/>
            <pc:sldMk cId="3017448073" sldId="512"/>
            <ac:picMk id="13" creationId="{3854B30D-EC46-004F-8CA3-3DB4F4C2511F}"/>
          </ac:picMkLst>
        </pc:picChg>
        <pc:picChg chg="add mod">
          <ac:chgData name="Frances Meek" userId="f3af35cc-3229-46e1-af36-3525661cfbd3" providerId="ADAL" clId="{CABEDA15-8A23-49DD-93BF-87943199FE77}" dt="2022-06-16T15:09:35.396" v="2543" actId="1076"/>
          <ac:picMkLst>
            <pc:docMk/>
            <pc:sldMk cId="3017448073" sldId="512"/>
            <ac:picMk id="15" creationId="{526CDFC4-F4F9-43E7-2E6D-93C013DAFC39}"/>
          </ac:picMkLst>
        </pc:picChg>
      </pc:sldChg>
      <pc:sldChg chg="new del">
        <pc:chgData name="Frances Meek" userId="f3af35cc-3229-46e1-af36-3525661cfbd3" providerId="ADAL" clId="{CABEDA15-8A23-49DD-93BF-87943199FE77}" dt="2022-06-15T11:19:23.863" v="337" actId="47"/>
        <pc:sldMkLst>
          <pc:docMk/>
          <pc:sldMk cId="3058161103" sldId="512"/>
        </pc:sldMkLst>
      </pc:sldChg>
      <pc:sldChg chg="addSp delSp modSp new mod">
        <pc:chgData name="Frances Meek" userId="f3af35cc-3229-46e1-af36-3525661cfbd3" providerId="ADAL" clId="{CABEDA15-8A23-49DD-93BF-87943199FE77}" dt="2022-06-16T15:10:11.973" v="2557" actId="14100"/>
        <pc:sldMkLst>
          <pc:docMk/>
          <pc:sldMk cId="159896308" sldId="513"/>
        </pc:sldMkLst>
        <pc:spChg chg="mod">
          <ac:chgData name="Frances Meek" userId="f3af35cc-3229-46e1-af36-3525661cfbd3" providerId="ADAL" clId="{CABEDA15-8A23-49DD-93BF-87943199FE77}" dt="2022-06-16T10:34:30.568" v="954" actId="20577"/>
          <ac:spMkLst>
            <pc:docMk/>
            <pc:sldMk cId="159896308" sldId="513"/>
            <ac:spMk id="2" creationId="{3510E8EF-08AD-D756-5865-2D2F7354A2D8}"/>
          </ac:spMkLst>
        </pc:spChg>
        <pc:spChg chg="del">
          <ac:chgData name="Frances Meek" userId="f3af35cc-3229-46e1-af36-3525661cfbd3" providerId="ADAL" clId="{CABEDA15-8A23-49DD-93BF-87943199FE77}" dt="2022-06-15T11:28:54.191" v="403" actId="478"/>
          <ac:spMkLst>
            <pc:docMk/>
            <pc:sldMk cId="159896308" sldId="513"/>
            <ac:spMk id="3" creationId="{A561DE77-14CB-2B92-CCBE-B1AF164AA090}"/>
          </ac:spMkLst>
        </pc:spChg>
        <pc:spChg chg="add mod">
          <ac:chgData name="Frances Meek" userId="f3af35cc-3229-46e1-af36-3525661cfbd3" providerId="ADAL" clId="{CABEDA15-8A23-49DD-93BF-87943199FE77}" dt="2022-06-16T11:37:31.915" v="2330" actId="20577"/>
          <ac:spMkLst>
            <pc:docMk/>
            <pc:sldMk cId="159896308" sldId="513"/>
            <ac:spMk id="6" creationId="{3F7329C8-3E55-1705-9BBB-D91CB36D4C5C}"/>
          </ac:spMkLst>
        </pc:spChg>
        <pc:picChg chg="add mod">
          <ac:chgData name="Frances Meek" userId="f3af35cc-3229-46e1-af36-3525661cfbd3" providerId="ADAL" clId="{CABEDA15-8A23-49DD-93BF-87943199FE77}" dt="2022-06-16T15:10:05.196" v="2556" actId="692"/>
          <ac:picMkLst>
            <pc:docMk/>
            <pc:sldMk cId="159896308" sldId="513"/>
            <ac:picMk id="4" creationId="{545CC648-24C8-7359-8BB4-E23D98E0B0D2}"/>
          </ac:picMkLst>
        </pc:picChg>
        <pc:picChg chg="add mod">
          <ac:chgData name="Frances Meek" userId="f3af35cc-3229-46e1-af36-3525661cfbd3" providerId="ADAL" clId="{CABEDA15-8A23-49DD-93BF-87943199FE77}" dt="2022-06-16T15:10:05.196" v="2556" actId="692"/>
          <ac:picMkLst>
            <pc:docMk/>
            <pc:sldMk cId="159896308" sldId="513"/>
            <ac:picMk id="5" creationId="{CF485A52-0820-AFDC-F513-03F8F655B72C}"/>
          </ac:picMkLst>
        </pc:picChg>
        <pc:picChg chg="add mod">
          <ac:chgData name="Frances Meek" userId="f3af35cc-3229-46e1-af36-3525661cfbd3" providerId="ADAL" clId="{CABEDA15-8A23-49DD-93BF-87943199FE77}" dt="2022-06-16T15:10:11.973" v="2557" actId="14100"/>
          <ac:picMkLst>
            <pc:docMk/>
            <pc:sldMk cId="159896308" sldId="513"/>
            <ac:picMk id="7" creationId="{240F7BBC-9331-942E-7726-C9CBABF4F477}"/>
          </ac:picMkLst>
        </pc:picChg>
        <pc:picChg chg="add mod">
          <ac:chgData name="Frances Meek" userId="f3af35cc-3229-46e1-af36-3525661cfbd3" providerId="ADAL" clId="{CABEDA15-8A23-49DD-93BF-87943199FE77}" dt="2022-06-16T15:10:05.196" v="2556" actId="692"/>
          <ac:picMkLst>
            <pc:docMk/>
            <pc:sldMk cId="159896308" sldId="513"/>
            <ac:picMk id="8" creationId="{90BD2819-933D-1AE0-0619-3D2AD78C9A18}"/>
          </ac:picMkLst>
        </pc:picChg>
      </pc:sldChg>
      <pc:sldChg chg="new del">
        <pc:chgData name="Frances Meek" userId="f3af35cc-3229-46e1-af36-3525661cfbd3" providerId="ADAL" clId="{CABEDA15-8A23-49DD-93BF-87943199FE77}" dt="2022-06-15T11:28:25.941" v="366" actId="680"/>
        <pc:sldMkLst>
          <pc:docMk/>
          <pc:sldMk cId="910667051" sldId="513"/>
        </pc:sldMkLst>
      </pc:sldChg>
      <pc:sldChg chg="new del">
        <pc:chgData name="Frances Meek" userId="f3af35cc-3229-46e1-af36-3525661cfbd3" providerId="ADAL" clId="{CABEDA15-8A23-49DD-93BF-87943199FE77}" dt="2022-06-15T11:28:06.990" v="362" actId="47"/>
        <pc:sldMkLst>
          <pc:docMk/>
          <pc:sldMk cId="1122029810" sldId="513"/>
        </pc:sldMkLst>
      </pc:sldChg>
      <pc:sldChg chg="new del">
        <pc:chgData name="Frances Meek" userId="f3af35cc-3229-46e1-af36-3525661cfbd3" providerId="ADAL" clId="{CABEDA15-8A23-49DD-93BF-87943199FE77}" dt="2022-06-15T11:28:17.052" v="364" actId="47"/>
        <pc:sldMkLst>
          <pc:docMk/>
          <pc:sldMk cId="2165923039" sldId="513"/>
        </pc:sldMkLst>
      </pc:sldChg>
      <pc:sldChg chg="new del">
        <pc:chgData name="Frances Meek" userId="f3af35cc-3229-46e1-af36-3525661cfbd3" providerId="ADAL" clId="{CABEDA15-8A23-49DD-93BF-87943199FE77}" dt="2022-06-15T11:39:19.104" v="576" actId="47"/>
        <pc:sldMkLst>
          <pc:docMk/>
          <pc:sldMk cId="547213472" sldId="514"/>
        </pc:sldMkLst>
      </pc:sldChg>
      <pc:sldChg chg="new del">
        <pc:chgData name="Frances Meek" userId="f3af35cc-3229-46e1-af36-3525661cfbd3" providerId="ADAL" clId="{CABEDA15-8A23-49DD-93BF-87943199FE77}" dt="2022-06-15T11:39:10.660" v="574" actId="47"/>
        <pc:sldMkLst>
          <pc:docMk/>
          <pc:sldMk cId="1164756890" sldId="514"/>
        </pc:sldMkLst>
      </pc:sldChg>
      <pc:sldChg chg="addSp delSp modSp new mod">
        <pc:chgData name="Frances Meek" userId="f3af35cc-3229-46e1-af36-3525661cfbd3" providerId="ADAL" clId="{CABEDA15-8A23-49DD-93BF-87943199FE77}" dt="2022-06-16T10:57:19.950" v="1451" actId="20577"/>
        <pc:sldMkLst>
          <pc:docMk/>
          <pc:sldMk cId="2532188263" sldId="514"/>
        </pc:sldMkLst>
        <pc:spChg chg="mod">
          <ac:chgData name="Frances Meek" userId="f3af35cc-3229-46e1-af36-3525661cfbd3" providerId="ADAL" clId="{CABEDA15-8A23-49DD-93BF-87943199FE77}" dt="2022-06-15T11:41:49.510" v="689" actId="255"/>
          <ac:spMkLst>
            <pc:docMk/>
            <pc:sldMk cId="2532188263" sldId="514"/>
            <ac:spMk id="2" creationId="{050D4B93-E0C2-393E-1785-C4DE502B5D87}"/>
          </ac:spMkLst>
        </pc:spChg>
        <pc:spChg chg="del mod">
          <ac:chgData name="Frances Meek" userId="f3af35cc-3229-46e1-af36-3525661cfbd3" providerId="ADAL" clId="{CABEDA15-8A23-49DD-93BF-87943199FE77}" dt="2022-06-15T11:39:33.835" v="580" actId="478"/>
          <ac:spMkLst>
            <pc:docMk/>
            <pc:sldMk cId="2532188263" sldId="514"/>
            <ac:spMk id="3" creationId="{41467333-2F72-8065-21AF-9AC0D65A01CE}"/>
          </ac:spMkLst>
        </pc:spChg>
        <pc:spChg chg="add mod">
          <ac:chgData name="Frances Meek" userId="f3af35cc-3229-46e1-af36-3525661cfbd3" providerId="ADAL" clId="{CABEDA15-8A23-49DD-93BF-87943199FE77}" dt="2022-06-16T10:44:09.246" v="1428" actId="20577"/>
          <ac:spMkLst>
            <pc:docMk/>
            <pc:sldMk cId="2532188263" sldId="514"/>
            <ac:spMk id="3" creationId="{ADE74DA6-E92E-D9B6-474F-D611A7B0B390}"/>
          </ac:spMkLst>
        </pc:spChg>
        <pc:spChg chg="add mod">
          <ac:chgData name="Frances Meek" userId="f3af35cc-3229-46e1-af36-3525661cfbd3" providerId="ADAL" clId="{CABEDA15-8A23-49DD-93BF-87943199FE77}" dt="2022-06-16T10:14:24.642" v="857" actId="1076"/>
          <ac:spMkLst>
            <pc:docMk/>
            <pc:sldMk cId="2532188263" sldId="514"/>
            <ac:spMk id="5" creationId="{33AB4265-D341-E412-4045-9B6FB3388885}"/>
          </ac:spMkLst>
        </pc:spChg>
        <pc:spChg chg="add mod">
          <ac:chgData name="Frances Meek" userId="f3af35cc-3229-46e1-af36-3525661cfbd3" providerId="ADAL" clId="{CABEDA15-8A23-49DD-93BF-87943199FE77}" dt="2022-06-16T10:16:22.915" v="861" actId="1076"/>
          <ac:spMkLst>
            <pc:docMk/>
            <pc:sldMk cId="2532188263" sldId="514"/>
            <ac:spMk id="6" creationId="{E9EAB008-7B26-4B59-285D-BC8F38C8FF4B}"/>
          </ac:spMkLst>
        </pc:spChg>
        <pc:spChg chg="add del">
          <ac:chgData name="Frances Meek" userId="f3af35cc-3229-46e1-af36-3525661cfbd3" providerId="ADAL" clId="{CABEDA15-8A23-49DD-93BF-87943199FE77}" dt="2022-06-15T11:40:05.867" v="582" actId="478"/>
          <ac:spMkLst>
            <pc:docMk/>
            <pc:sldMk cId="2532188263" sldId="514"/>
            <ac:spMk id="9" creationId="{A6C55EE3-5293-A943-5333-420EBDBF1050}"/>
          </ac:spMkLst>
        </pc:spChg>
        <pc:spChg chg="add mod">
          <ac:chgData name="Frances Meek" userId="f3af35cc-3229-46e1-af36-3525661cfbd3" providerId="ADAL" clId="{CABEDA15-8A23-49DD-93BF-87943199FE77}" dt="2022-06-16T10:57:19.950" v="1451" actId="20577"/>
          <ac:spMkLst>
            <pc:docMk/>
            <pc:sldMk cId="2532188263" sldId="514"/>
            <ac:spMk id="11" creationId="{144DB027-4D2E-BF2F-BBF2-24A68180317C}"/>
          </ac:spMkLst>
        </pc:spChg>
        <pc:spChg chg="add mod">
          <ac:chgData name="Frances Meek" userId="f3af35cc-3229-46e1-af36-3525661cfbd3" providerId="ADAL" clId="{CABEDA15-8A23-49DD-93BF-87943199FE77}" dt="2022-06-16T10:16:18.667" v="859" actId="1076"/>
          <ac:spMkLst>
            <pc:docMk/>
            <pc:sldMk cId="2532188263" sldId="514"/>
            <ac:spMk id="13" creationId="{B2F0D6FA-595D-36AA-22E8-D380EBEDC378}"/>
          </ac:spMkLst>
        </pc:spChg>
        <pc:spChg chg="del">
          <ac:chgData name="Frances Meek" userId="f3af35cc-3229-46e1-af36-3525661cfbd3" providerId="ADAL" clId="{CABEDA15-8A23-49DD-93BF-87943199FE77}" dt="2022-06-15T11:42:21.850" v="694"/>
          <ac:spMkLst>
            <pc:docMk/>
            <pc:sldMk cId="2532188263" sldId="514"/>
            <ac:spMk id="14" creationId="{E1D2440F-655C-971D-A556-8CA751C7AA8F}"/>
          </ac:spMkLst>
        </pc:spChg>
        <pc:picChg chg="add mod">
          <ac:chgData name="Frances Meek" userId="f3af35cc-3229-46e1-af36-3525661cfbd3" providerId="ADAL" clId="{CABEDA15-8A23-49DD-93BF-87943199FE77}" dt="2022-06-16T10:07:24.754" v="805" actId="1076"/>
          <ac:picMkLst>
            <pc:docMk/>
            <pc:sldMk cId="2532188263" sldId="514"/>
            <ac:picMk id="1026" creationId="{D7133928-A4F9-F284-D18A-60363402933C}"/>
          </ac:picMkLst>
        </pc:picChg>
        <pc:picChg chg="add mod">
          <ac:chgData name="Frances Meek" userId="f3af35cc-3229-46e1-af36-3525661cfbd3" providerId="ADAL" clId="{CABEDA15-8A23-49DD-93BF-87943199FE77}" dt="2022-06-16T10:14:20.314" v="855" actId="1076"/>
          <ac:picMkLst>
            <pc:docMk/>
            <pc:sldMk cId="2532188263" sldId="514"/>
            <ac:picMk id="1027" creationId="{B9365C88-C71E-0451-7C99-C87B5DA2F021}"/>
          </ac:picMkLst>
        </pc:picChg>
        <pc:picChg chg="add mod">
          <ac:chgData name="Frances Meek" userId="f3af35cc-3229-46e1-af36-3525661cfbd3" providerId="ADAL" clId="{CABEDA15-8A23-49DD-93BF-87943199FE77}" dt="2022-06-16T10:16:16.011" v="858" actId="1076"/>
          <ac:picMkLst>
            <pc:docMk/>
            <pc:sldMk cId="2532188263" sldId="514"/>
            <ac:picMk id="1028" creationId="{8C7164D7-14F5-5C38-98D4-ECF9C72003AB}"/>
          </ac:picMkLst>
        </pc:picChg>
        <pc:picChg chg="add mod">
          <ac:chgData name="Frances Meek" userId="f3af35cc-3229-46e1-af36-3525661cfbd3" providerId="ADAL" clId="{CABEDA15-8A23-49DD-93BF-87943199FE77}" dt="2022-06-16T10:16:20.547" v="860" actId="1076"/>
          <ac:picMkLst>
            <pc:docMk/>
            <pc:sldMk cId="2532188263" sldId="514"/>
            <ac:picMk id="1029" creationId="{25C6504D-E0C6-4994-B806-5A65E328279E}"/>
          </ac:picMkLst>
        </pc:picChg>
      </pc:sldChg>
      <pc:sldChg chg="addSp delSp modSp new mod ord">
        <pc:chgData name="Frances Meek" userId="f3af35cc-3229-46e1-af36-3525661cfbd3" providerId="ADAL" clId="{CABEDA15-8A23-49DD-93BF-87943199FE77}" dt="2022-06-16T15:10:48.686" v="2580" actId="1076"/>
        <pc:sldMkLst>
          <pc:docMk/>
          <pc:sldMk cId="1278083186" sldId="515"/>
        </pc:sldMkLst>
        <pc:spChg chg="mod">
          <ac:chgData name="Frances Meek" userId="f3af35cc-3229-46e1-af36-3525661cfbd3" providerId="ADAL" clId="{CABEDA15-8A23-49DD-93BF-87943199FE77}" dt="2022-06-15T11:47:13.757" v="754" actId="255"/>
          <ac:spMkLst>
            <pc:docMk/>
            <pc:sldMk cId="1278083186" sldId="515"/>
            <ac:spMk id="2" creationId="{C987B83F-4D79-C410-2F09-FDBC8546093D}"/>
          </ac:spMkLst>
        </pc:spChg>
        <pc:spChg chg="mod">
          <ac:chgData name="Frances Meek" userId="f3af35cc-3229-46e1-af36-3525661cfbd3" providerId="ADAL" clId="{CABEDA15-8A23-49DD-93BF-87943199FE77}" dt="2022-06-16T15:02:23.878" v="2453" actId="1076"/>
          <ac:spMkLst>
            <pc:docMk/>
            <pc:sldMk cId="1278083186" sldId="515"/>
            <ac:spMk id="3" creationId="{394BA40A-B828-56A3-D8F8-2D8BA4CD9B9B}"/>
          </ac:spMkLst>
        </pc:spChg>
        <pc:spChg chg="add mod">
          <ac:chgData name="Frances Meek" userId="f3af35cc-3229-46e1-af36-3525661cfbd3" providerId="ADAL" clId="{CABEDA15-8A23-49DD-93BF-87943199FE77}" dt="2022-06-16T10:36:10.401" v="985"/>
          <ac:spMkLst>
            <pc:docMk/>
            <pc:sldMk cId="1278083186" sldId="515"/>
            <ac:spMk id="11" creationId="{31528D58-5FC9-EF44-348F-2A5CB9EE135C}"/>
          </ac:spMkLst>
        </pc:spChg>
        <pc:picChg chg="add del mod">
          <ac:chgData name="Frances Meek" userId="f3af35cc-3229-46e1-af36-3525661cfbd3" providerId="ADAL" clId="{CABEDA15-8A23-49DD-93BF-87943199FE77}" dt="2022-06-16T15:10:41.684" v="2573" actId="478"/>
          <ac:picMkLst>
            <pc:docMk/>
            <pc:sldMk cId="1278083186" sldId="515"/>
            <ac:picMk id="4" creationId="{4C91F213-485D-61D5-1DB0-D7D96128C512}"/>
          </ac:picMkLst>
        </pc:picChg>
        <pc:picChg chg="add del mod">
          <ac:chgData name="Frances Meek" userId="f3af35cc-3229-46e1-af36-3525661cfbd3" providerId="ADAL" clId="{CABEDA15-8A23-49DD-93BF-87943199FE77}" dt="2022-06-16T15:10:44.854" v="2576" actId="478"/>
          <ac:picMkLst>
            <pc:docMk/>
            <pc:sldMk cId="1278083186" sldId="515"/>
            <ac:picMk id="5" creationId="{180B5903-FE25-93AA-C6F5-B6BB7060245E}"/>
          </ac:picMkLst>
        </pc:picChg>
        <pc:picChg chg="add del mod">
          <ac:chgData name="Frances Meek" userId="f3af35cc-3229-46e1-af36-3525661cfbd3" providerId="ADAL" clId="{CABEDA15-8A23-49DD-93BF-87943199FE77}" dt="2022-06-16T15:10:33.977" v="2567" actId="478"/>
          <ac:picMkLst>
            <pc:docMk/>
            <pc:sldMk cId="1278083186" sldId="515"/>
            <ac:picMk id="6" creationId="{2281FBD3-3CA5-7CC8-8D3A-C3078E30D1D8}"/>
          </ac:picMkLst>
        </pc:picChg>
        <pc:picChg chg="add mod">
          <ac:chgData name="Frances Meek" userId="f3af35cc-3229-46e1-af36-3525661cfbd3" providerId="ADAL" clId="{CABEDA15-8A23-49DD-93BF-87943199FE77}" dt="2022-06-16T15:10:27.986" v="2564" actId="692"/>
          <ac:picMkLst>
            <pc:docMk/>
            <pc:sldMk cId="1278083186" sldId="515"/>
            <ac:picMk id="7" creationId="{FB2A2889-DA76-2175-3C2C-46706F8D12AA}"/>
          </ac:picMkLst>
        </pc:picChg>
        <pc:picChg chg="add del mod">
          <ac:chgData name="Frances Meek" userId="f3af35cc-3229-46e1-af36-3525661cfbd3" providerId="ADAL" clId="{CABEDA15-8A23-49DD-93BF-87943199FE77}" dt="2022-06-16T15:10:37.803" v="2570" actId="478"/>
          <ac:picMkLst>
            <pc:docMk/>
            <pc:sldMk cId="1278083186" sldId="515"/>
            <ac:picMk id="8" creationId="{DBF760B6-20BB-1DA5-4E60-2F8164945777}"/>
          </ac:picMkLst>
        </pc:picChg>
        <pc:picChg chg="add del mod">
          <ac:chgData name="Frances Meek" userId="f3af35cc-3229-46e1-af36-3525661cfbd3" providerId="ADAL" clId="{CABEDA15-8A23-49DD-93BF-87943199FE77}" dt="2022-06-16T15:10:47.747" v="2579" actId="478"/>
          <ac:picMkLst>
            <pc:docMk/>
            <pc:sldMk cId="1278083186" sldId="515"/>
            <ac:picMk id="9" creationId="{042F9311-FE0E-1366-8332-1CDF1A5C3A2D}"/>
          </ac:picMkLst>
        </pc:picChg>
        <pc:picChg chg="add mod">
          <ac:chgData name="Frances Meek" userId="f3af35cc-3229-46e1-af36-3525661cfbd3" providerId="ADAL" clId="{CABEDA15-8A23-49DD-93BF-87943199FE77}" dt="2022-06-16T15:10:27.986" v="2564" actId="692"/>
          <ac:picMkLst>
            <pc:docMk/>
            <pc:sldMk cId="1278083186" sldId="515"/>
            <ac:picMk id="10" creationId="{06684B00-8016-B45A-D5B6-D2B14DD1BE54}"/>
          </ac:picMkLst>
        </pc:picChg>
        <pc:picChg chg="add mod">
          <ac:chgData name="Frances Meek" userId="f3af35cc-3229-46e1-af36-3525661cfbd3" providerId="ADAL" clId="{CABEDA15-8A23-49DD-93BF-87943199FE77}" dt="2022-06-16T15:10:27.986" v="2564" actId="692"/>
          <ac:picMkLst>
            <pc:docMk/>
            <pc:sldMk cId="1278083186" sldId="515"/>
            <ac:picMk id="12" creationId="{0A41477A-6E9A-C76C-FF69-F566C82BBB91}"/>
          </ac:picMkLst>
        </pc:picChg>
        <pc:picChg chg="add mod">
          <ac:chgData name="Frances Meek" userId="f3af35cc-3229-46e1-af36-3525661cfbd3" providerId="ADAL" clId="{CABEDA15-8A23-49DD-93BF-87943199FE77}" dt="2022-06-16T15:10:27.986" v="2564" actId="692"/>
          <ac:picMkLst>
            <pc:docMk/>
            <pc:sldMk cId="1278083186" sldId="515"/>
            <ac:picMk id="13" creationId="{22B74E14-6661-6B15-CA56-E8D9266319B8}"/>
          </ac:picMkLst>
        </pc:picChg>
        <pc:picChg chg="add mod">
          <ac:chgData name="Frances Meek" userId="f3af35cc-3229-46e1-af36-3525661cfbd3" providerId="ADAL" clId="{CABEDA15-8A23-49DD-93BF-87943199FE77}" dt="2022-06-16T15:10:27.986" v="2564" actId="692"/>
          <ac:picMkLst>
            <pc:docMk/>
            <pc:sldMk cId="1278083186" sldId="515"/>
            <ac:picMk id="15" creationId="{CB83D0A1-A75F-9806-3CA5-C8834879A661}"/>
          </ac:picMkLst>
        </pc:picChg>
        <pc:picChg chg="add mod">
          <ac:chgData name="Frances Meek" userId="f3af35cc-3229-46e1-af36-3525661cfbd3" providerId="ADAL" clId="{CABEDA15-8A23-49DD-93BF-87943199FE77}" dt="2022-06-16T15:10:42.552" v="2574" actId="1076"/>
          <ac:picMkLst>
            <pc:docMk/>
            <pc:sldMk cId="1278083186" sldId="515"/>
            <ac:picMk id="16" creationId="{5953238F-C425-F798-5609-C47E23B599FF}"/>
          </ac:picMkLst>
        </pc:picChg>
        <pc:picChg chg="add mod">
          <ac:chgData name="Frances Meek" userId="f3af35cc-3229-46e1-af36-3525661cfbd3" providerId="ADAL" clId="{CABEDA15-8A23-49DD-93BF-87943199FE77}" dt="2022-06-16T15:10:45.673" v="2577" actId="1076"/>
          <ac:picMkLst>
            <pc:docMk/>
            <pc:sldMk cId="1278083186" sldId="515"/>
            <ac:picMk id="17" creationId="{925EAB0C-AC1A-7738-04FB-860726B179CC}"/>
          </ac:picMkLst>
        </pc:picChg>
        <pc:picChg chg="add mod">
          <ac:chgData name="Frances Meek" userId="f3af35cc-3229-46e1-af36-3525661cfbd3" providerId="ADAL" clId="{CABEDA15-8A23-49DD-93BF-87943199FE77}" dt="2022-06-16T15:10:35.516" v="2568" actId="1076"/>
          <ac:picMkLst>
            <pc:docMk/>
            <pc:sldMk cId="1278083186" sldId="515"/>
            <ac:picMk id="18" creationId="{8EECD462-DC92-999E-C4B0-B404C260084F}"/>
          </ac:picMkLst>
        </pc:picChg>
        <pc:picChg chg="add mod">
          <ac:chgData name="Frances Meek" userId="f3af35cc-3229-46e1-af36-3525661cfbd3" providerId="ADAL" clId="{CABEDA15-8A23-49DD-93BF-87943199FE77}" dt="2022-06-16T15:10:39.332" v="2571" actId="1076"/>
          <ac:picMkLst>
            <pc:docMk/>
            <pc:sldMk cId="1278083186" sldId="515"/>
            <ac:picMk id="19" creationId="{9891957E-E3D6-C561-CB0D-3B3126E2D517}"/>
          </ac:picMkLst>
        </pc:picChg>
        <pc:picChg chg="add mod">
          <ac:chgData name="Frances Meek" userId="f3af35cc-3229-46e1-af36-3525661cfbd3" providerId="ADAL" clId="{CABEDA15-8A23-49DD-93BF-87943199FE77}" dt="2022-06-16T15:10:48.686" v="2580" actId="1076"/>
          <ac:picMkLst>
            <pc:docMk/>
            <pc:sldMk cId="1278083186" sldId="515"/>
            <ac:picMk id="20" creationId="{40FFBF72-E507-329E-340C-261EBDECC219}"/>
          </ac:picMkLst>
        </pc:picChg>
      </pc:sldChg>
      <pc:sldChg chg="modSp mod">
        <pc:chgData name="Frances Meek" userId="f3af35cc-3229-46e1-af36-3525661cfbd3" providerId="ADAL" clId="{CABEDA15-8A23-49DD-93BF-87943199FE77}" dt="2022-06-16T10:32:56.763" v="921" actId="1076"/>
        <pc:sldMkLst>
          <pc:docMk/>
          <pc:sldMk cId="730754867" sldId="532"/>
        </pc:sldMkLst>
        <pc:spChg chg="mod">
          <ac:chgData name="Frances Meek" userId="f3af35cc-3229-46e1-af36-3525661cfbd3" providerId="ADAL" clId="{CABEDA15-8A23-49DD-93BF-87943199FE77}" dt="2022-06-16T10:32:53.811" v="920" actId="1076"/>
          <ac:spMkLst>
            <pc:docMk/>
            <pc:sldMk cId="730754867" sldId="532"/>
            <ac:spMk id="2" creationId="{A7E01AF9-6517-4C72-A45E-E293757E518B}"/>
          </ac:spMkLst>
        </pc:spChg>
        <pc:spChg chg="mod">
          <ac:chgData name="Frances Meek" userId="f3af35cc-3229-46e1-af36-3525661cfbd3" providerId="ADAL" clId="{CABEDA15-8A23-49DD-93BF-87943199FE77}" dt="2022-06-16T10:32:56.763" v="921" actId="1076"/>
          <ac:spMkLst>
            <pc:docMk/>
            <pc:sldMk cId="730754867" sldId="532"/>
            <ac:spMk id="3" creationId="{4411F657-FDA7-4EF0-A3F9-EBDBBF9EE29B}"/>
          </ac:spMkLst>
        </pc:spChg>
      </pc:sldChg>
      <pc:sldChg chg="modSp del mod">
        <pc:chgData name="Frances Meek" userId="f3af35cc-3229-46e1-af36-3525661cfbd3" providerId="ADAL" clId="{CABEDA15-8A23-49DD-93BF-87943199FE77}" dt="2022-06-16T10:41:00.269" v="1424" actId="47"/>
        <pc:sldMkLst>
          <pc:docMk/>
          <pc:sldMk cId="2596272326" sldId="533"/>
        </pc:sldMkLst>
        <pc:spChg chg="mod">
          <ac:chgData name="Frances Meek" userId="f3af35cc-3229-46e1-af36-3525661cfbd3" providerId="ADAL" clId="{CABEDA15-8A23-49DD-93BF-87943199FE77}" dt="2022-06-16T10:40:50.258" v="1423" actId="255"/>
          <ac:spMkLst>
            <pc:docMk/>
            <pc:sldMk cId="2596272326" sldId="533"/>
            <ac:spMk id="2" creationId="{C24618E7-ECC4-4F67-B462-8A0D2FAC8353}"/>
          </ac:spMkLst>
        </pc:spChg>
        <pc:spChg chg="mod">
          <ac:chgData name="Frances Meek" userId="f3af35cc-3229-46e1-af36-3525661cfbd3" providerId="ADAL" clId="{CABEDA15-8A23-49DD-93BF-87943199FE77}" dt="2022-06-16T10:34:10.538" v="932" actId="255"/>
          <ac:spMkLst>
            <pc:docMk/>
            <pc:sldMk cId="2596272326" sldId="533"/>
            <ac:spMk id="3" creationId="{C538E052-D360-47B7-9ED5-010BF9AB0E52}"/>
          </ac:spMkLst>
        </pc:spChg>
      </pc:sldChg>
      <pc:sldChg chg="addSp delSp modSp mod">
        <pc:chgData name="Frances Meek" userId="f3af35cc-3229-46e1-af36-3525661cfbd3" providerId="ADAL" clId="{CABEDA15-8A23-49DD-93BF-87943199FE77}" dt="2022-06-16T15:09:54.484" v="2550" actId="692"/>
        <pc:sldMkLst>
          <pc:docMk/>
          <pc:sldMk cId="1250271004" sldId="534"/>
        </pc:sldMkLst>
        <pc:spChg chg="mod">
          <ac:chgData name="Frances Meek" userId="f3af35cc-3229-46e1-af36-3525661cfbd3" providerId="ADAL" clId="{CABEDA15-8A23-49DD-93BF-87943199FE77}" dt="2022-06-16T11:36:23.325" v="2316" actId="1076"/>
          <ac:spMkLst>
            <pc:docMk/>
            <pc:sldMk cId="1250271004" sldId="534"/>
            <ac:spMk id="2" creationId="{C24618E7-ECC4-4F67-B462-8A0D2FAC8353}"/>
          </ac:spMkLst>
        </pc:spChg>
        <pc:spChg chg="mod">
          <ac:chgData name="Frances Meek" userId="f3af35cc-3229-46e1-af36-3525661cfbd3" providerId="ADAL" clId="{CABEDA15-8A23-49DD-93BF-87943199FE77}" dt="2022-06-16T10:33:46.115" v="931" actId="255"/>
          <ac:spMkLst>
            <pc:docMk/>
            <pc:sldMk cId="1250271004" sldId="534"/>
            <ac:spMk id="3" creationId="{C538E052-D360-47B7-9ED5-010BF9AB0E52}"/>
          </ac:spMkLst>
        </pc:spChg>
        <pc:picChg chg="add mod">
          <ac:chgData name="Frances Meek" userId="f3af35cc-3229-46e1-af36-3525661cfbd3" providerId="ADAL" clId="{CABEDA15-8A23-49DD-93BF-87943199FE77}" dt="2022-06-16T15:09:54.484" v="2550" actId="692"/>
          <ac:picMkLst>
            <pc:docMk/>
            <pc:sldMk cId="1250271004" sldId="534"/>
            <ac:picMk id="5" creationId="{C45765AF-A5BE-5D27-4A4A-9F5D4BBCCD97}"/>
          </ac:picMkLst>
        </pc:picChg>
        <pc:picChg chg="del">
          <ac:chgData name="Frances Meek" userId="f3af35cc-3229-46e1-af36-3525661cfbd3" providerId="ADAL" clId="{CABEDA15-8A23-49DD-93BF-87943199FE77}" dt="2022-06-16T10:33:18.932" v="922" actId="478"/>
          <ac:picMkLst>
            <pc:docMk/>
            <pc:sldMk cId="1250271004" sldId="534"/>
            <ac:picMk id="6" creationId="{58667E33-1349-493E-978E-BA11DF16914E}"/>
          </ac:picMkLst>
        </pc:picChg>
        <pc:picChg chg="add mod">
          <ac:chgData name="Frances Meek" userId="f3af35cc-3229-46e1-af36-3525661cfbd3" providerId="ADAL" clId="{CABEDA15-8A23-49DD-93BF-87943199FE77}" dt="2022-06-16T15:09:54.484" v="2550" actId="692"/>
          <ac:picMkLst>
            <pc:docMk/>
            <pc:sldMk cId="1250271004" sldId="534"/>
            <ac:picMk id="6" creationId="{7D8DAF4C-7D80-1BAB-C24D-A9C25CB523B4}"/>
          </ac:picMkLst>
        </pc:picChg>
      </pc:sldChg>
      <pc:sldChg chg="addSp delSp modSp new mod ord">
        <pc:chgData name="Frances Meek" userId="f3af35cc-3229-46e1-af36-3525661cfbd3" providerId="ADAL" clId="{CABEDA15-8A23-49DD-93BF-87943199FE77}" dt="2022-06-16T15:11:06.464" v="2587" actId="692"/>
        <pc:sldMkLst>
          <pc:docMk/>
          <pc:sldMk cId="2495863996" sldId="535"/>
        </pc:sldMkLst>
        <pc:spChg chg="mod">
          <ac:chgData name="Frances Meek" userId="f3af35cc-3229-46e1-af36-3525661cfbd3" providerId="ADAL" clId="{CABEDA15-8A23-49DD-93BF-87943199FE77}" dt="2022-06-16T11:29:22.699" v="2164" actId="1076"/>
          <ac:spMkLst>
            <pc:docMk/>
            <pc:sldMk cId="2495863996" sldId="535"/>
            <ac:spMk id="2" creationId="{66CAB542-9B8A-BDD1-50C2-F7A62DA2E57D}"/>
          </ac:spMkLst>
        </pc:spChg>
        <pc:spChg chg="mod">
          <ac:chgData name="Frances Meek" userId="f3af35cc-3229-46e1-af36-3525661cfbd3" providerId="ADAL" clId="{CABEDA15-8A23-49DD-93BF-87943199FE77}" dt="2022-06-16T11:30:39.488" v="2232" actId="113"/>
          <ac:spMkLst>
            <pc:docMk/>
            <pc:sldMk cId="2495863996" sldId="535"/>
            <ac:spMk id="3" creationId="{06BCF221-9D71-57D4-ACD6-713FD2BB01B6}"/>
          </ac:spMkLst>
        </pc:spChg>
        <pc:picChg chg="add mod">
          <ac:chgData name="Frances Meek" userId="f3af35cc-3229-46e1-af36-3525661cfbd3" providerId="ADAL" clId="{CABEDA15-8A23-49DD-93BF-87943199FE77}" dt="2022-06-16T15:11:06.464" v="2587" actId="692"/>
          <ac:picMkLst>
            <pc:docMk/>
            <pc:sldMk cId="2495863996" sldId="535"/>
            <ac:picMk id="4" creationId="{A9B7B745-47AA-928C-2152-8F01DA363FD4}"/>
          </ac:picMkLst>
        </pc:picChg>
        <pc:picChg chg="add mod">
          <ac:chgData name="Frances Meek" userId="f3af35cc-3229-46e1-af36-3525661cfbd3" providerId="ADAL" clId="{CABEDA15-8A23-49DD-93BF-87943199FE77}" dt="2022-06-16T15:11:06.464" v="2587" actId="692"/>
          <ac:picMkLst>
            <pc:docMk/>
            <pc:sldMk cId="2495863996" sldId="535"/>
            <ac:picMk id="5" creationId="{44A0C4A3-4B73-6265-E83F-DAF3F47C851B}"/>
          </ac:picMkLst>
        </pc:picChg>
        <pc:picChg chg="add mod">
          <ac:chgData name="Frances Meek" userId="f3af35cc-3229-46e1-af36-3525661cfbd3" providerId="ADAL" clId="{CABEDA15-8A23-49DD-93BF-87943199FE77}" dt="2022-06-16T15:11:06.464" v="2587" actId="692"/>
          <ac:picMkLst>
            <pc:docMk/>
            <pc:sldMk cId="2495863996" sldId="535"/>
            <ac:picMk id="6" creationId="{68CEC6F0-642E-9E04-4E80-29A5DEC6A26E}"/>
          </ac:picMkLst>
        </pc:picChg>
        <pc:picChg chg="add mod">
          <ac:chgData name="Frances Meek" userId="f3af35cc-3229-46e1-af36-3525661cfbd3" providerId="ADAL" clId="{CABEDA15-8A23-49DD-93BF-87943199FE77}" dt="2022-06-16T15:11:06.464" v="2587" actId="692"/>
          <ac:picMkLst>
            <pc:docMk/>
            <pc:sldMk cId="2495863996" sldId="535"/>
            <ac:picMk id="8" creationId="{16CA51EE-3309-9D52-D5E4-F5BE996E9546}"/>
          </ac:picMkLst>
        </pc:picChg>
        <pc:picChg chg="add mod">
          <ac:chgData name="Frances Meek" userId="f3af35cc-3229-46e1-af36-3525661cfbd3" providerId="ADAL" clId="{CABEDA15-8A23-49DD-93BF-87943199FE77}" dt="2022-06-16T15:11:06.464" v="2587" actId="692"/>
          <ac:picMkLst>
            <pc:docMk/>
            <pc:sldMk cId="2495863996" sldId="535"/>
            <ac:picMk id="10" creationId="{1410AED9-9B2B-3373-38AB-7EED3BA40FC1}"/>
          </ac:picMkLst>
        </pc:picChg>
        <pc:picChg chg="add del mod">
          <ac:chgData name="Frances Meek" userId="f3af35cc-3229-46e1-af36-3525661cfbd3" providerId="ADAL" clId="{CABEDA15-8A23-49DD-93BF-87943199FE77}" dt="2022-06-16T11:19:05.430" v="1884" actId="478"/>
          <ac:picMkLst>
            <pc:docMk/>
            <pc:sldMk cId="2495863996" sldId="535"/>
            <ac:picMk id="12" creationId="{F1D4B7A7-F9FB-3272-0545-A65F80265897}"/>
          </ac:picMkLst>
        </pc:picChg>
        <pc:picChg chg="add mod">
          <ac:chgData name="Frances Meek" userId="f3af35cc-3229-46e1-af36-3525661cfbd3" providerId="ADAL" clId="{CABEDA15-8A23-49DD-93BF-87943199FE77}" dt="2022-06-16T15:11:06.464" v="2587" actId="692"/>
          <ac:picMkLst>
            <pc:docMk/>
            <pc:sldMk cId="2495863996" sldId="535"/>
            <ac:picMk id="13" creationId="{978337A1-65CA-9150-F1F2-7A2D44264C22}"/>
          </ac:picMkLst>
        </pc:picChg>
        <pc:picChg chg="add mod">
          <ac:chgData name="Frances Meek" userId="f3af35cc-3229-46e1-af36-3525661cfbd3" providerId="ADAL" clId="{CABEDA15-8A23-49DD-93BF-87943199FE77}" dt="2022-06-16T15:11:06.464" v="2587" actId="692"/>
          <ac:picMkLst>
            <pc:docMk/>
            <pc:sldMk cId="2495863996" sldId="535"/>
            <ac:picMk id="1026" creationId="{4B8E9979-9802-1781-C3DA-54688429FEC7}"/>
          </ac:picMkLst>
        </pc:picChg>
        <pc:picChg chg="add mod">
          <ac:chgData name="Frances Meek" userId="f3af35cc-3229-46e1-af36-3525661cfbd3" providerId="ADAL" clId="{CABEDA15-8A23-49DD-93BF-87943199FE77}" dt="2022-06-16T15:11:06.464" v="2587" actId="692"/>
          <ac:picMkLst>
            <pc:docMk/>
            <pc:sldMk cId="2495863996" sldId="535"/>
            <ac:picMk id="1027" creationId="{10E592B6-0B52-BFDA-C659-14F34757F1CA}"/>
          </ac:picMkLst>
        </pc:picChg>
      </pc:sldChg>
      <pc:sldChg chg="addSp delSp modSp new mod">
        <pc:chgData name="Frances Meek" userId="f3af35cc-3229-46e1-af36-3525661cfbd3" providerId="ADAL" clId="{CABEDA15-8A23-49DD-93BF-87943199FE77}" dt="2022-06-16T15:09:00.573" v="2529" actId="1076"/>
        <pc:sldMkLst>
          <pc:docMk/>
          <pc:sldMk cId="1548618211" sldId="536"/>
        </pc:sldMkLst>
        <pc:spChg chg="mod">
          <ac:chgData name="Frances Meek" userId="f3af35cc-3229-46e1-af36-3525661cfbd3" providerId="ADAL" clId="{CABEDA15-8A23-49DD-93BF-87943199FE77}" dt="2022-06-16T11:34:00.674" v="2313" actId="114"/>
          <ac:spMkLst>
            <pc:docMk/>
            <pc:sldMk cId="1548618211" sldId="536"/>
            <ac:spMk id="2" creationId="{ACFAB2C8-DCA0-87B2-7662-830F203760A5}"/>
          </ac:spMkLst>
        </pc:spChg>
        <pc:spChg chg="del">
          <ac:chgData name="Frances Meek" userId="f3af35cc-3229-46e1-af36-3525661cfbd3" providerId="ADAL" clId="{CABEDA15-8A23-49DD-93BF-87943199FE77}" dt="2022-06-16T11:08:33.002" v="1549" actId="478"/>
          <ac:spMkLst>
            <pc:docMk/>
            <pc:sldMk cId="1548618211" sldId="536"/>
            <ac:spMk id="3" creationId="{24F7FF5B-F32B-24DC-D9DA-ADC064A604E9}"/>
          </ac:spMkLst>
        </pc:spChg>
        <pc:spChg chg="add mod">
          <ac:chgData name="Frances Meek" userId="f3af35cc-3229-46e1-af36-3525661cfbd3" providerId="ADAL" clId="{CABEDA15-8A23-49DD-93BF-87943199FE77}" dt="2022-06-16T15:07:43.245" v="2516" actId="20577"/>
          <ac:spMkLst>
            <pc:docMk/>
            <pc:sldMk cId="1548618211" sldId="536"/>
            <ac:spMk id="6" creationId="{8D25A71F-7ED6-2B47-91E7-214592548CB6}"/>
          </ac:spMkLst>
        </pc:spChg>
        <pc:picChg chg="add mod">
          <ac:chgData name="Frances Meek" userId="f3af35cc-3229-46e1-af36-3525661cfbd3" providerId="ADAL" clId="{CABEDA15-8A23-49DD-93BF-87943199FE77}" dt="2022-06-16T15:05:20.845" v="2460" actId="1076"/>
          <ac:picMkLst>
            <pc:docMk/>
            <pc:sldMk cId="1548618211" sldId="536"/>
            <ac:picMk id="5" creationId="{6E51BA76-2961-C6FE-2218-892F0E2743F0}"/>
          </ac:picMkLst>
        </pc:picChg>
        <pc:picChg chg="add mod">
          <ac:chgData name="Frances Meek" userId="f3af35cc-3229-46e1-af36-3525661cfbd3" providerId="ADAL" clId="{CABEDA15-8A23-49DD-93BF-87943199FE77}" dt="2022-06-16T15:09:00.573" v="2529" actId="1076"/>
          <ac:picMkLst>
            <pc:docMk/>
            <pc:sldMk cId="1548618211" sldId="536"/>
            <ac:picMk id="8" creationId="{7CF6E4DD-D45F-CA92-74B5-0BC00A25E088}"/>
          </ac:picMkLst>
        </pc:picChg>
        <pc:picChg chg="add mod">
          <ac:chgData name="Frances Meek" userId="f3af35cc-3229-46e1-af36-3525661cfbd3" providerId="ADAL" clId="{CABEDA15-8A23-49DD-93BF-87943199FE77}" dt="2022-06-16T15:08:44.811" v="2522" actId="692"/>
          <ac:picMkLst>
            <pc:docMk/>
            <pc:sldMk cId="1548618211" sldId="536"/>
            <ac:picMk id="10" creationId="{EBA07181-18AB-D75B-16A2-EF131320ADA5}"/>
          </ac:picMkLst>
        </pc:picChg>
        <pc:picChg chg="add mod">
          <ac:chgData name="Frances Meek" userId="f3af35cc-3229-46e1-af36-3525661cfbd3" providerId="ADAL" clId="{CABEDA15-8A23-49DD-93BF-87943199FE77}" dt="2022-06-16T15:08:44.811" v="2522" actId="692"/>
          <ac:picMkLst>
            <pc:docMk/>
            <pc:sldMk cId="1548618211" sldId="536"/>
            <ac:picMk id="12" creationId="{E976D613-B671-2D01-7A65-E05477465E8A}"/>
          </ac:picMkLst>
        </pc:picChg>
        <pc:picChg chg="add mod">
          <ac:chgData name="Frances Meek" userId="f3af35cc-3229-46e1-af36-3525661cfbd3" providerId="ADAL" clId="{CABEDA15-8A23-49DD-93BF-87943199FE77}" dt="2022-06-16T15:08:44.811" v="2522" actId="692"/>
          <ac:picMkLst>
            <pc:docMk/>
            <pc:sldMk cId="1548618211" sldId="536"/>
            <ac:picMk id="14" creationId="{B1CD2992-EA12-E6F4-98AB-742C49346C04}"/>
          </ac:picMkLst>
        </pc:picChg>
      </pc:sldChg>
      <pc:sldMasterChg chg="delSldLayout">
        <pc:chgData name="Frances Meek" userId="f3af35cc-3229-46e1-af36-3525661cfbd3" providerId="ADAL" clId="{CABEDA15-8A23-49DD-93BF-87943199FE77}" dt="2022-06-16T11:06:48.405" v="1507" actId="47"/>
        <pc:sldMasterMkLst>
          <pc:docMk/>
          <pc:sldMasterMk cId="1438286082" sldId="2147483743"/>
        </pc:sldMasterMkLst>
        <pc:sldLayoutChg chg="del">
          <pc:chgData name="Frances Meek" userId="f3af35cc-3229-46e1-af36-3525661cfbd3" providerId="ADAL" clId="{CABEDA15-8A23-49DD-93BF-87943199FE77}" dt="2022-06-16T11:06:48.405" v="1507" actId="47"/>
          <pc:sldLayoutMkLst>
            <pc:docMk/>
            <pc:sldMasterMk cId="1438286082" sldId="2147483743"/>
            <pc:sldLayoutMk cId="2850070357" sldId="2147483772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8CF3D-FF37-4C1C-82E8-430E71F90BAD}" type="datetimeFigureOut">
              <a:rPr lang="en-GB" smtClean="0"/>
              <a:t>17/06/2022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C1F54C-240F-49B2-893A-16BFF9AD50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3326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554F4-ED46-4F26-A2D6-3B07EEE860FA}" type="datetimeFigureOut">
              <a:rPr lang="en-GB" smtClean="0"/>
              <a:t>17/06/2022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666ED-86A5-4133-9AFC-9F5F883921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081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666ED-86A5-4133-9AFC-9F5F8839214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673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4 have relations to plant based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66FF4A-AB65-7D45-A481-EBCF32640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022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  <a:cs typeface="Calibri" panose="020F0502020204030204" pitchFamily="34" charset="0"/>
              </a:rPr>
              <a:t>Eating pattern familiar in the UK and 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includes nutrient-rich animal source foods in moderation</a:t>
            </a:r>
            <a:r>
              <a:rPr lang="en-US" sz="1200" dirty="0">
                <a:latin typeface="+mj-lt"/>
                <a:cs typeface="Calibri" panose="020F0502020204030204" pitchFamily="34" charset="0"/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>
                <a:latin typeface="+mj-lt"/>
                <a:cs typeface="Calibri" panose="020F0502020204030204" pitchFamily="34" charset="0"/>
              </a:rPr>
              <a:t>30% of people already achieve at least 5 out of 9 recommendations, </a:t>
            </a:r>
            <a:r>
              <a:rPr lang="en-GB" sz="1200" b="1" dirty="0">
                <a:latin typeface="+mj-lt"/>
                <a:cs typeface="Calibri" panose="020F0502020204030204" pitchFamily="34" charset="0"/>
              </a:rPr>
              <a:t>but 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only 0.1% achieve all 9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66FF4A-AB65-7D45-A481-EBCF32640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3808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  <a:cs typeface="Calibri" panose="020F0502020204030204" pitchFamily="34" charset="0"/>
              </a:rPr>
              <a:t>Eating pattern familiar in the UK and 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includes nutrient-rich animal source foods in moderation</a:t>
            </a:r>
            <a:r>
              <a:rPr lang="en-US" sz="1200" dirty="0">
                <a:latin typeface="+mj-lt"/>
                <a:cs typeface="Calibri" panose="020F0502020204030204" pitchFamily="34" charset="0"/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>
                <a:latin typeface="+mj-lt"/>
                <a:cs typeface="Calibri" panose="020F0502020204030204" pitchFamily="34" charset="0"/>
              </a:rPr>
              <a:t>30% of people already achieve at least 5 out of 9 recommendations, </a:t>
            </a:r>
            <a:r>
              <a:rPr lang="en-GB" sz="1200" b="1" dirty="0">
                <a:latin typeface="+mj-lt"/>
                <a:cs typeface="Calibri" panose="020F0502020204030204" pitchFamily="34" charset="0"/>
              </a:rPr>
              <a:t>but 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only 0.1% achieve all 9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>
                <a:latin typeface="+mj-lt"/>
                <a:cs typeface="Calibri" panose="020F0502020204030204" pitchFamily="34" charset="0"/>
              </a:rPr>
              <a:t>Palm oil and coconut oil are exceptions to fats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66FF4A-AB65-7D45-A481-EBCF32640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3828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300F6-CB63-4B20-97F0-485A3625632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649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300F6-CB63-4B20-97F0-485A3625632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871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666ED-86A5-4133-9AFC-9F5F8839214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4346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666ED-86A5-4133-9AFC-9F5F8839214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2950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666ED-86A5-4133-9AFC-9F5F8839214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7439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666ED-86A5-4133-9AFC-9F5F8839214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128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666ED-86A5-4133-9AFC-9F5F8839214E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815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666ED-86A5-4133-9AFC-9F5F8839214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85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193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Plant based can be confusing to define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For nutrition research need to be talking about same thing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Makes research difficult if people report plant-based diets because cannot quantify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Plant rich or Plant forward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Survey: 41% thought plant based was vegan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59% some animal products but different amounts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‘Flexitarian’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66FF4A-AB65-7D45-A481-EBCF32640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455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You can get nutrients required but some watchouts if reducing or eliminating animal products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There is now some supplements D3 made from lichen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66FF4A-AB65-7D45-A481-EBCF32640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873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If supplements, contact doctor or paediatrician for advice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Particular caution around iodine supplements from seaweed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66FF4A-AB65-7D45-A481-EBCF32640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724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 dirty="0"/>
              <a:t>Often concern about low protein quantity or quality but this is quite easily achieved with a balanced diet and a range of protein sources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 dirty="0"/>
              <a:t>Consider that some alternatives aren’t automatically healthy (health halo)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 dirty="0"/>
              <a:t>Analysis of 207 plant-based meat alternatives (PBMA) and 226 meat products on UK market (January 2020) found PBMAs generally had: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66FF4A-AB65-7D45-A481-EBCF32640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573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66FF4A-AB65-7D45-A481-EBCF32640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483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0" i="0" dirty="0">
                <a:latin typeface="Calibri" panose="020F0502020204030204" pitchFamily="34" charset="0"/>
                <a:cs typeface="Calibri" panose="020F0502020204030204" pitchFamily="34" charset="0"/>
              </a:rPr>
              <a:t>A lot of debate exists around what a healthier and more sustainable diet should and (should not) contain…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0" i="0" dirty="0">
                <a:latin typeface="Calibri" panose="020F0502020204030204" pitchFamily="34" charset="0"/>
                <a:cs typeface="Calibri" panose="020F0502020204030204" pitchFamily="34" charset="0"/>
              </a:rPr>
              <a:t>Many factors can make choices difficult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0" i="0" dirty="0">
                <a:latin typeface="Calibri" panose="020F0502020204030204" pitchFamily="34" charset="0"/>
                <a:cs typeface="Calibri" panose="020F0502020204030204" pitchFamily="34" charset="0"/>
              </a:rPr>
              <a:t>Do your best with the information and choices available – no perfect answers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0" i="0" dirty="0">
                <a:latin typeface="Calibri" panose="020F0502020204030204" pitchFamily="34" charset="0"/>
                <a:cs typeface="Calibri" panose="020F0502020204030204" pitchFamily="34" charset="0"/>
              </a:rPr>
              <a:t>‘Sustainability’ scores? (eco-score, France)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66FF4A-AB65-7D45-A481-EBCF32640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89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9ACD7-ED27-4292-8B74-2526C0FA47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BC6668-8E2B-49E5-A397-1FE62B765D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2313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TC 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3" y="274638"/>
            <a:ext cx="10862997" cy="1143000"/>
          </a:xfrm>
        </p:spPr>
        <p:txBody>
          <a:bodyPr/>
          <a:lstStyle>
            <a:lvl1pPr algn="l"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12" y="1500176"/>
            <a:ext cx="10972800" cy="4156042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95A6A8-E67F-4495-8C77-DB6D965D2A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35" y="5656217"/>
            <a:ext cx="1610054" cy="15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642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 algn="l"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047125"/>
          </a:xfrm>
        </p:spPr>
        <p:txBody>
          <a:bodyPr/>
          <a:lstStyle>
            <a:lvl1pPr>
              <a:defRPr sz="28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4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047125"/>
          </a:xfrm>
        </p:spPr>
        <p:txBody>
          <a:bodyPr/>
          <a:lstStyle>
            <a:lvl1pPr>
              <a:defRPr sz="28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4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49AEAC-53E9-43E7-AE3A-448BAF47A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35" y="5647326"/>
            <a:ext cx="1619552" cy="151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955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4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4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541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565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43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340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lIns="91425" tIns="91425" rIns="91425" bIns="91425" anchor="b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lIns="91425" tIns="91425" rIns="91425" b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sldNum" idx="10"/>
          </p:nvPr>
        </p:nvSpPr>
        <p:spPr>
          <a:xfrm>
            <a:off x="11296651" y="6218239"/>
            <a:ext cx="732367" cy="523875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pPr>
              <a:defRPr/>
            </a:pPr>
            <a:fld id="{F38878DE-4658-D147-84A7-944727CC44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168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2400" y="274638"/>
            <a:ext cx="6350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7651" y="1600201"/>
            <a:ext cx="6254749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0554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bit of bubble_20%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4720167" cy="2168525"/>
          </a:xfrm>
          <a:prstGeom prst="rect">
            <a:avLst/>
          </a:prstGeom>
          <a:noFill/>
        </p:spPr>
      </p:pic>
      <p:sp>
        <p:nvSpPr>
          <p:cNvPr id="471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208867" y="1789114"/>
            <a:ext cx="7357533" cy="282098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8839330-7105-4DB3-984A-BEE0D94AD2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144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292195-34B0-40E1-BB96-D0EA469824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99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854200"/>
            <a:ext cx="11123613" cy="407035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5654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D4D629-F3A1-442F-BF7E-21F1AFBA4C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14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68651" y="2930526"/>
            <a:ext cx="4129616" cy="2779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01468" y="2930526"/>
            <a:ext cx="4129617" cy="2779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2086C5-9EF5-4471-B1F4-0C912E0A78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854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B58015-D634-40A2-A48E-9AFB77D7D3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646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0F56F8-480C-4B8A-BC2E-E90ADF7E9E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945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1C5C99-B94E-4F9B-89D9-ECC52FD621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221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2E8D7-EB89-4E6C-A71D-84147B5B0C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704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284F8B-3F78-4498-B52A-44939043D3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58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50F8F6-EB25-477F-95B1-CBF6E061A4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712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16534" y="1700213"/>
            <a:ext cx="2114551" cy="40100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68651" y="1700213"/>
            <a:ext cx="6144683" cy="40100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C137F-3F53-4960-B129-DD1EE1C9CC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07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1C7F613-5B79-674E-8CAB-8F5D864B8D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043" y="3252721"/>
            <a:ext cx="12213536" cy="36052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35266-84C1-5644-A21D-EEB4AE06D375}"/>
              </a:ext>
            </a:extLst>
          </p:cNvPr>
          <p:cNvSpPr txBox="1"/>
          <p:nvPr userDrawn="1"/>
        </p:nvSpPr>
        <p:spPr>
          <a:xfrm>
            <a:off x="9540240" y="6571139"/>
            <a:ext cx="258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8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8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/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3CBB80CD-7D10-D649-B898-1A94566AE7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960" y="280400"/>
            <a:ext cx="2783840" cy="8699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7884971-042A-8842-A5FE-6AC434B5DC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146" y="858911"/>
            <a:ext cx="8235927" cy="1739433"/>
          </a:xfrm>
        </p:spPr>
        <p:txBody>
          <a:bodyPr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Title </a:t>
            </a:r>
            <a:br>
              <a:rPr lang="en-GB"/>
            </a:br>
            <a:r>
              <a:rPr lang="en-GB"/>
              <a:t>slide 1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AD69F52-471A-AF48-82FB-76FC62444E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148" y="2871635"/>
            <a:ext cx="8235926" cy="55736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Sub-title, if needed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21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854021"/>
            <a:ext cx="7362825" cy="4044950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lang="en-US"/>
              <a:t>Click to edit </a:t>
            </a:r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075613" y="1854200"/>
            <a:ext cx="3798887" cy="4044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2708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4313CC4-3183-4549-8567-8ED92738F2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7339653" y="2035963"/>
            <a:ext cx="6864627" cy="28448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8810A1B-9991-D644-B0FB-D05D6A589A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146" y="858911"/>
            <a:ext cx="8829420" cy="1739433"/>
          </a:xfrm>
        </p:spPr>
        <p:txBody>
          <a:bodyPr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Title </a:t>
            </a:r>
            <a:br>
              <a:rPr lang="en-GB"/>
            </a:br>
            <a:r>
              <a:rPr lang="en-GB"/>
              <a:t>slide 2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3335796-8577-6A4F-8D57-F60569700A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147" y="2871635"/>
            <a:ext cx="8829419" cy="1063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Sub-title, if needed 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A3A49B-7239-384B-A3B0-8600CA8D6427}"/>
              </a:ext>
            </a:extLst>
          </p:cNvPr>
          <p:cNvSpPr txBox="1"/>
          <p:nvPr userDrawn="1"/>
        </p:nvSpPr>
        <p:spPr>
          <a:xfrm>
            <a:off x="9540240" y="6571139"/>
            <a:ext cx="258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dirty="0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761032D2-8F41-5A4F-94F0-4094E2786C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8160" y="5212026"/>
            <a:ext cx="3402048" cy="106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35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146" y="848751"/>
            <a:ext cx="10025934" cy="1739433"/>
          </a:xfrm>
        </p:spPr>
        <p:txBody>
          <a:bodyPr anchor="b"/>
          <a:lstStyle>
            <a:lvl1pPr algn="l">
              <a:defRPr sz="6000">
                <a:solidFill>
                  <a:srgbClr val="53B058"/>
                </a:solidFill>
              </a:defRPr>
            </a:lvl1pPr>
          </a:lstStyle>
          <a:p>
            <a:r>
              <a:rPr lang="en-GB"/>
              <a:t>Title </a:t>
            </a:r>
            <a:br>
              <a:rPr lang="en-GB"/>
            </a:br>
            <a:r>
              <a:rPr lang="en-GB"/>
              <a:t>slide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85A77F-4613-6A49-889D-044A5256C1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147" y="2861475"/>
            <a:ext cx="10025933" cy="1063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Sub-title, if needed </a:t>
            </a:r>
            <a:endParaRPr lang="en-US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3DBE9F0C-B0C1-364F-9445-D831842771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8160" y="5212026"/>
            <a:ext cx="3402048" cy="10631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301A21-E7B2-3447-BA9B-2E25416FEAE5}"/>
              </a:ext>
            </a:extLst>
          </p:cNvPr>
          <p:cNvSpPr txBox="1"/>
          <p:nvPr userDrawn="1"/>
        </p:nvSpPr>
        <p:spPr>
          <a:xfrm>
            <a:off x="9540240" y="6571139"/>
            <a:ext cx="258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8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8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29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rgbClr val="53B058"/>
                </a:solidFill>
              </a:defRPr>
            </a:lvl1pPr>
          </a:lstStyle>
          <a:p>
            <a:r>
              <a:rPr lang="en-GB"/>
              <a:t>Section Divider: Plain</a:t>
            </a:r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F4F6C8F-7E06-2345-BC0E-0D391D5C91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5750F5-B00C-4841-AA7D-EE297926A599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351743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Section Divider: Blocks</a:t>
            </a:r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A7485E-FABC-9C45-807C-45B10991B7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39" y="4994031"/>
            <a:ext cx="12024984" cy="1875692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20313A8-413D-A444-A021-CB153809DA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3329" y="275411"/>
            <a:ext cx="534991" cy="5349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944D1F-16E2-1C42-BC01-40BDA1B0C498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61164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A7948B9-E2D7-0C46-BBD5-8A8901B48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09"/>
          <a:stretch/>
        </p:blipFill>
        <p:spPr>
          <a:xfrm>
            <a:off x="0" y="0"/>
            <a:ext cx="12192000" cy="68783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Green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00FF99-9F59-0540-BF93-0DA39ED3074D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1000" b="0" kern="120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1000" b="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 sz="100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06CF6AA-2ABC-A442-9DCD-CD50B26D3C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613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divider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1B6609C-F2CE-8D4A-8125-64CCCDB288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8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Tan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E67CE2-3041-1547-9F0B-C855A7A3F576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1000" b="0" kern="120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1000" b="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22E77DFA-D338-1E4E-9FCD-DFD64BA6C3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455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485F87BC-EFDD-D244-85B2-858EE64E20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347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Section Divider: Yellow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2E68D0-1A0A-0841-8342-AD55AE73F016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10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10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D5AF871-7C29-084E-8C12-C2368388D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096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349783A-3F3D-2048-A533-417AE864E6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63"/>
          <a:stretch/>
        </p:blipFill>
        <p:spPr>
          <a:xfrm>
            <a:off x="0" y="-54429"/>
            <a:ext cx="12192000" cy="69124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Blue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CF2284-C5F6-F247-990C-4AF26C41B122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1000" b="0" kern="120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1000" b="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E6954E2-285B-2B47-92D3-F16E53FA2A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938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04B40599-B26E-234A-B113-BE7AECCA87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Pink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C3358C-CFBA-594F-9642-86C913598C4F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1000" b="0" kern="120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1000" b="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603A102-005B-A642-8126-E5C93FF430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889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1" y="703384"/>
            <a:ext cx="10589793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C598F20-CF77-594C-B8EF-91FDE3724D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1" y="1833280"/>
            <a:ext cx="10589794" cy="3892146"/>
          </a:xfrm>
        </p:spPr>
        <p:txBody>
          <a:bodyPr>
            <a:normAutofit/>
          </a:bodyPr>
          <a:lstStyle>
            <a:lvl1pPr marL="0" marR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B09A7F-5ABE-5C48-ACCB-9C236D2232FE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D8FC27C-19DF-F446-8A12-5E1D798FFD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18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37127"/>
            <a:ext cx="11128310" cy="624819"/>
          </a:xfrm>
          <a:prstGeom prst="rect">
            <a:avLst/>
          </a:prstGeom>
        </p:spPr>
        <p:txBody>
          <a:bodyPr/>
          <a:lstStyle>
            <a:lvl1pPr>
              <a:defRPr sz="3600"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854200"/>
            <a:ext cx="11123613" cy="4070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9225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1" y="703384"/>
            <a:ext cx="10589793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C598F20-CF77-594C-B8EF-91FDE3724D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1" y="2262470"/>
            <a:ext cx="10589794" cy="3892146"/>
          </a:xfrm>
        </p:spPr>
        <p:txBody>
          <a:bodyPr>
            <a:normAutofit/>
          </a:bodyPr>
          <a:lstStyle>
            <a:lvl1pPr marL="0" marR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7E3206-C3B6-1A44-AA3D-E2BC0EA729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891" y="1640932"/>
            <a:ext cx="10589793" cy="375651"/>
          </a:xfrm>
        </p:spPr>
        <p:txBody>
          <a:bodyPr/>
          <a:lstStyle>
            <a:lvl1pPr marL="11113" indent="-11113">
              <a:buNone/>
              <a:tabLst/>
              <a:defRPr sz="2000" b="1"/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B09A7F-5ABE-5C48-ACCB-9C236D2232FE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10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10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D8FC27C-19DF-F446-8A12-5E1D798FFD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311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01070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8892" y="1834018"/>
            <a:ext cx="4771444" cy="4285427"/>
          </a:xfrm>
        </p:spPr>
        <p:txBody>
          <a:bodyPr/>
          <a:lstStyle>
            <a:lvl1pPr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27A242-6236-0341-B7C7-7CE47CB8EF63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10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10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FA27620-FB01-0149-B9D3-F57234CDF1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32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0656" y="1834018"/>
            <a:ext cx="4771444" cy="4285427"/>
          </a:xfrm>
        </p:spPr>
        <p:txBody>
          <a:bodyPr/>
          <a:lstStyle>
            <a:lvl1pPr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723995-8BFF-E840-BA7D-570C8FF42DE8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10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10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1C45D34-B6D0-5F49-9E27-5CA854B76A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873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+ image r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0656" y="1879635"/>
            <a:ext cx="4771444" cy="3962365"/>
          </a:xfrm>
          <a:ln w="190500" cap="sq">
            <a:solidFill>
              <a:schemeClr val="accent1"/>
            </a:solidFill>
            <a:miter lim="800000"/>
          </a:ln>
        </p:spPr>
        <p:txBody>
          <a:bodyPr/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0F710F-5606-7646-A322-512C2DF26FF5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10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10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C8F5FC17-0365-7844-9C68-88F0B600D5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742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 + image right gre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0656" y="1905361"/>
            <a:ext cx="4771444" cy="3987439"/>
          </a:xfrm>
          <a:ln w="190500" cap="sq">
            <a:solidFill>
              <a:srgbClr val="F6F6F6"/>
            </a:solidFill>
            <a:miter lim="800000"/>
          </a:ln>
        </p:spPr>
        <p:txBody>
          <a:bodyPr/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A68431-98DC-F74F-AD3C-93A76AF496B4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10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10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5124E91D-A653-B74B-BE48-879C965B26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858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ular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AD4FA7-47A2-A845-AFB6-2F5B7E4EFB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8482" y="1834018"/>
            <a:ext cx="4294064" cy="4285427"/>
          </a:xfrm>
          <a:custGeom>
            <a:avLst/>
            <a:gdLst>
              <a:gd name="connsiteX0" fmla="*/ 2147032 w 4294064"/>
              <a:gd name="connsiteY0" fmla="*/ 0 h 4285427"/>
              <a:gd name="connsiteX1" fmla="*/ 4294064 w 4294064"/>
              <a:gd name="connsiteY1" fmla="*/ 2147032 h 4285427"/>
              <a:gd name="connsiteX2" fmla="*/ 2366554 w 4294064"/>
              <a:gd name="connsiteY2" fmla="*/ 4282979 h 4285427"/>
              <a:gd name="connsiteX3" fmla="*/ 2318076 w 4294064"/>
              <a:gd name="connsiteY3" fmla="*/ 4285427 h 4285427"/>
              <a:gd name="connsiteX4" fmla="*/ 1975989 w 4294064"/>
              <a:gd name="connsiteY4" fmla="*/ 4285427 h 4285427"/>
              <a:gd name="connsiteX5" fmla="*/ 1927510 w 4294064"/>
              <a:gd name="connsiteY5" fmla="*/ 4282979 h 4285427"/>
              <a:gd name="connsiteX6" fmla="*/ 0 w 4294064"/>
              <a:gd name="connsiteY6" fmla="*/ 2147032 h 4285427"/>
              <a:gd name="connsiteX7" fmla="*/ 2147032 w 4294064"/>
              <a:gd name="connsiteY7" fmla="*/ 0 h 428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4064" h="4285427">
                <a:moveTo>
                  <a:pt x="2147032" y="0"/>
                </a:moveTo>
                <a:cubicBezTo>
                  <a:pt x="3332805" y="0"/>
                  <a:pt x="4294064" y="961259"/>
                  <a:pt x="4294064" y="2147032"/>
                </a:cubicBezTo>
                <a:cubicBezTo>
                  <a:pt x="4294064" y="3258694"/>
                  <a:pt x="3449207" y="4173030"/>
                  <a:pt x="2366554" y="4282979"/>
                </a:cubicBezTo>
                <a:lnTo>
                  <a:pt x="2318076" y="4285427"/>
                </a:lnTo>
                <a:lnTo>
                  <a:pt x="1975989" y="4285427"/>
                </a:lnTo>
                <a:lnTo>
                  <a:pt x="1927510" y="4282979"/>
                </a:lnTo>
                <a:cubicBezTo>
                  <a:pt x="844857" y="4173030"/>
                  <a:pt x="0" y="3258694"/>
                  <a:pt x="0" y="2147032"/>
                </a:cubicBezTo>
                <a:cubicBezTo>
                  <a:pt x="0" y="961259"/>
                  <a:pt x="961259" y="0"/>
                  <a:pt x="2147032" y="0"/>
                </a:cubicBezTo>
                <a:close/>
              </a:path>
            </a:pathLst>
          </a:custGeom>
          <a:ln w="190500">
            <a:noFill/>
          </a:ln>
        </p:spPr>
        <p:txBody>
          <a:bodyPr wrap="square">
            <a:noAutofit/>
          </a:bodyPr>
          <a:lstStyle>
            <a:lvl1pPr marL="11113" indent="-11113" algn="ctr">
              <a:buNone/>
              <a:tabLst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FA5C25-ADFE-0D4F-9B70-A516087F663B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10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10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94690D0-2C27-B64D-8701-E213B20411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9D611DF-85CD-6E49-B337-A5250CB1AF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D37E584-C520-4E4D-B02C-C269E530C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319729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rcular pic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AD4FA7-47A2-A845-AFB6-2F5B7E4EFB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8482" y="1834018"/>
            <a:ext cx="4294064" cy="4285427"/>
          </a:xfrm>
          <a:custGeom>
            <a:avLst/>
            <a:gdLst>
              <a:gd name="connsiteX0" fmla="*/ 2147032 w 4294064"/>
              <a:gd name="connsiteY0" fmla="*/ 0 h 4285427"/>
              <a:gd name="connsiteX1" fmla="*/ 4294064 w 4294064"/>
              <a:gd name="connsiteY1" fmla="*/ 2147032 h 4285427"/>
              <a:gd name="connsiteX2" fmla="*/ 2366554 w 4294064"/>
              <a:gd name="connsiteY2" fmla="*/ 4282979 h 4285427"/>
              <a:gd name="connsiteX3" fmla="*/ 2318076 w 4294064"/>
              <a:gd name="connsiteY3" fmla="*/ 4285427 h 4285427"/>
              <a:gd name="connsiteX4" fmla="*/ 1975989 w 4294064"/>
              <a:gd name="connsiteY4" fmla="*/ 4285427 h 4285427"/>
              <a:gd name="connsiteX5" fmla="*/ 1927510 w 4294064"/>
              <a:gd name="connsiteY5" fmla="*/ 4282979 h 4285427"/>
              <a:gd name="connsiteX6" fmla="*/ 0 w 4294064"/>
              <a:gd name="connsiteY6" fmla="*/ 2147032 h 4285427"/>
              <a:gd name="connsiteX7" fmla="*/ 2147032 w 4294064"/>
              <a:gd name="connsiteY7" fmla="*/ 0 h 428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4064" h="4285427">
                <a:moveTo>
                  <a:pt x="2147032" y="0"/>
                </a:moveTo>
                <a:cubicBezTo>
                  <a:pt x="3332805" y="0"/>
                  <a:pt x="4294064" y="961259"/>
                  <a:pt x="4294064" y="2147032"/>
                </a:cubicBezTo>
                <a:cubicBezTo>
                  <a:pt x="4294064" y="3258694"/>
                  <a:pt x="3449207" y="4173030"/>
                  <a:pt x="2366554" y="4282979"/>
                </a:cubicBezTo>
                <a:lnTo>
                  <a:pt x="2318076" y="4285427"/>
                </a:lnTo>
                <a:lnTo>
                  <a:pt x="1975989" y="4285427"/>
                </a:lnTo>
                <a:lnTo>
                  <a:pt x="1927510" y="4282979"/>
                </a:lnTo>
                <a:cubicBezTo>
                  <a:pt x="844857" y="4173030"/>
                  <a:pt x="0" y="3258694"/>
                  <a:pt x="0" y="2147032"/>
                </a:cubicBezTo>
                <a:cubicBezTo>
                  <a:pt x="0" y="961259"/>
                  <a:pt x="961259" y="0"/>
                  <a:pt x="2147032" y="0"/>
                </a:cubicBezTo>
                <a:close/>
              </a:path>
            </a:pathLst>
          </a:custGeom>
          <a:ln w="19050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11113" indent="-11113" algn="ctr">
              <a:buNone/>
              <a:tabLst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7BAF6F-BDE8-424A-BFCD-5AE8C7FCB1BB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10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10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869670A-24AC-684F-A8D4-0038316B22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5C53BA8-D198-1F41-8A67-8D3E591EA5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494D0B1-5AAE-6C48-92C2-DB80568AFF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001477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ular pic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AD4FA7-47A2-A845-AFB6-2F5B7E4EFB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8482" y="1834018"/>
            <a:ext cx="4294064" cy="4285427"/>
          </a:xfrm>
          <a:custGeom>
            <a:avLst/>
            <a:gdLst>
              <a:gd name="connsiteX0" fmla="*/ 2147032 w 4294064"/>
              <a:gd name="connsiteY0" fmla="*/ 0 h 4285427"/>
              <a:gd name="connsiteX1" fmla="*/ 4294064 w 4294064"/>
              <a:gd name="connsiteY1" fmla="*/ 2147032 h 4285427"/>
              <a:gd name="connsiteX2" fmla="*/ 2366554 w 4294064"/>
              <a:gd name="connsiteY2" fmla="*/ 4282979 h 4285427"/>
              <a:gd name="connsiteX3" fmla="*/ 2318076 w 4294064"/>
              <a:gd name="connsiteY3" fmla="*/ 4285427 h 4285427"/>
              <a:gd name="connsiteX4" fmla="*/ 1975989 w 4294064"/>
              <a:gd name="connsiteY4" fmla="*/ 4285427 h 4285427"/>
              <a:gd name="connsiteX5" fmla="*/ 1927510 w 4294064"/>
              <a:gd name="connsiteY5" fmla="*/ 4282979 h 4285427"/>
              <a:gd name="connsiteX6" fmla="*/ 0 w 4294064"/>
              <a:gd name="connsiteY6" fmla="*/ 2147032 h 4285427"/>
              <a:gd name="connsiteX7" fmla="*/ 2147032 w 4294064"/>
              <a:gd name="connsiteY7" fmla="*/ 0 h 428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4064" h="4285427">
                <a:moveTo>
                  <a:pt x="2147032" y="0"/>
                </a:moveTo>
                <a:cubicBezTo>
                  <a:pt x="3332805" y="0"/>
                  <a:pt x="4294064" y="961259"/>
                  <a:pt x="4294064" y="2147032"/>
                </a:cubicBezTo>
                <a:cubicBezTo>
                  <a:pt x="4294064" y="3258694"/>
                  <a:pt x="3449207" y="4173030"/>
                  <a:pt x="2366554" y="4282979"/>
                </a:cubicBezTo>
                <a:lnTo>
                  <a:pt x="2318076" y="4285427"/>
                </a:lnTo>
                <a:lnTo>
                  <a:pt x="1975989" y="4285427"/>
                </a:lnTo>
                <a:lnTo>
                  <a:pt x="1927510" y="4282979"/>
                </a:lnTo>
                <a:cubicBezTo>
                  <a:pt x="844857" y="4173030"/>
                  <a:pt x="0" y="3258694"/>
                  <a:pt x="0" y="2147032"/>
                </a:cubicBezTo>
                <a:cubicBezTo>
                  <a:pt x="0" y="961259"/>
                  <a:pt x="961259" y="0"/>
                  <a:pt x="2147032" y="0"/>
                </a:cubicBezTo>
                <a:close/>
              </a:path>
            </a:pathLst>
          </a:custGeom>
          <a:ln w="215900">
            <a:solidFill>
              <a:srgbClr val="F5F5F5"/>
            </a:solidFill>
          </a:ln>
        </p:spPr>
        <p:txBody>
          <a:bodyPr wrap="square">
            <a:noAutofit/>
          </a:bodyPr>
          <a:lstStyle>
            <a:lvl1pPr marL="11113" indent="-11113" algn="ctr">
              <a:buNone/>
              <a:tabLst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715D3D-5C55-EF45-8531-8B14A9750D09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dirty="0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2EA6210-B64A-0243-B2E4-6166391F74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82B3DA0-339D-3444-B01F-1174339284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EC9E70D-1379-3B4C-96FA-964C6C0666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305059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ular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F6FA56D-706C-8D4C-8422-725431357A2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69937" y="1938969"/>
            <a:ext cx="4341915" cy="4016524"/>
          </a:xfrm>
          <a:custGeom>
            <a:avLst/>
            <a:gdLst>
              <a:gd name="connsiteX0" fmla="*/ 2081674 w 4002710"/>
              <a:gd name="connsiteY0" fmla="*/ 3645586 h 3645586"/>
              <a:gd name="connsiteX1" fmla="*/ 2001355 w 4002710"/>
              <a:gd name="connsiteY1" fmla="*/ 3641738 h 3645586"/>
              <a:gd name="connsiteX2" fmla="*/ 1921036 w 4002710"/>
              <a:gd name="connsiteY2" fmla="*/ 3645586 h 3645586"/>
              <a:gd name="connsiteX3" fmla="*/ 0 w 4002710"/>
              <a:gd name="connsiteY3" fmla="*/ 3645586 h 3645586"/>
              <a:gd name="connsiteX4" fmla="*/ 0 w 4002710"/>
              <a:gd name="connsiteY4" fmla="*/ 1822793 h 3645586"/>
              <a:gd name="connsiteX5" fmla="*/ 1921036 w 4002710"/>
              <a:gd name="connsiteY5" fmla="*/ 0 h 3645586"/>
              <a:gd name="connsiteX6" fmla="*/ 2001355 w 4002710"/>
              <a:gd name="connsiteY6" fmla="*/ 3849 h 3645586"/>
              <a:gd name="connsiteX7" fmla="*/ 2081674 w 4002710"/>
              <a:gd name="connsiteY7" fmla="*/ 0 h 3645586"/>
              <a:gd name="connsiteX8" fmla="*/ 4002710 w 4002710"/>
              <a:gd name="connsiteY8" fmla="*/ 0 h 3645586"/>
              <a:gd name="connsiteX9" fmla="*/ 4002710 w 4002710"/>
              <a:gd name="connsiteY9" fmla="*/ 1822793 h 3645586"/>
              <a:gd name="connsiteX10" fmla="*/ 2081674 w 4002710"/>
              <a:gd name="connsiteY10" fmla="*/ 3645586 h 364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02710" h="3645586">
                <a:moveTo>
                  <a:pt x="2081674" y="3645586"/>
                </a:moveTo>
                <a:lnTo>
                  <a:pt x="2001355" y="3641738"/>
                </a:lnTo>
                <a:lnTo>
                  <a:pt x="1921036" y="3645586"/>
                </a:lnTo>
                <a:lnTo>
                  <a:pt x="0" y="3645586"/>
                </a:lnTo>
                <a:lnTo>
                  <a:pt x="0" y="1822793"/>
                </a:lnTo>
                <a:cubicBezTo>
                  <a:pt x="0" y="816092"/>
                  <a:pt x="860077" y="0"/>
                  <a:pt x="1921036" y="0"/>
                </a:cubicBezTo>
                <a:lnTo>
                  <a:pt x="2001355" y="3849"/>
                </a:lnTo>
                <a:lnTo>
                  <a:pt x="2081674" y="0"/>
                </a:lnTo>
                <a:lnTo>
                  <a:pt x="4002710" y="0"/>
                </a:lnTo>
                <a:lnTo>
                  <a:pt x="4002710" y="1822793"/>
                </a:lnTo>
                <a:cubicBezTo>
                  <a:pt x="4002710" y="2829494"/>
                  <a:pt x="3142633" y="3645586"/>
                  <a:pt x="2081674" y="3645586"/>
                </a:cubicBezTo>
                <a:close/>
              </a:path>
            </a:pathLst>
          </a:custGeom>
          <a:ln w="0">
            <a:solidFill>
              <a:srgbClr val="F5F5F5"/>
            </a:solidFill>
            <a:miter lim="800000"/>
          </a:ln>
        </p:spPr>
        <p:txBody>
          <a:bodyPr wrap="square">
            <a:noAutofit/>
          </a:bodyPr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F02296-880B-F147-8804-3CB6DE81CA6A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dirty="0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A46E459-BF6B-5744-8FF0-44226A143D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8B08707-7DF8-1A48-8400-1670F60A83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B3632B6-CF32-0F40-8DF7-CF2D1667CE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844401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ircular pic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08E9F13-4186-1441-99B0-F05129A3EE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69937" y="1938969"/>
            <a:ext cx="4341915" cy="4016524"/>
          </a:xfrm>
          <a:custGeom>
            <a:avLst/>
            <a:gdLst>
              <a:gd name="connsiteX0" fmla="*/ 2081674 w 4002710"/>
              <a:gd name="connsiteY0" fmla="*/ 3645586 h 3645586"/>
              <a:gd name="connsiteX1" fmla="*/ 2001355 w 4002710"/>
              <a:gd name="connsiteY1" fmla="*/ 3641738 h 3645586"/>
              <a:gd name="connsiteX2" fmla="*/ 1921036 w 4002710"/>
              <a:gd name="connsiteY2" fmla="*/ 3645586 h 3645586"/>
              <a:gd name="connsiteX3" fmla="*/ 0 w 4002710"/>
              <a:gd name="connsiteY3" fmla="*/ 3645586 h 3645586"/>
              <a:gd name="connsiteX4" fmla="*/ 0 w 4002710"/>
              <a:gd name="connsiteY4" fmla="*/ 1822793 h 3645586"/>
              <a:gd name="connsiteX5" fmla="*/ 1921036 w 4002710"/>
              <a:gd name="connsiteY5" fmla="*/ 0 h 3645586"/>
              <a:gd name="connsiteX6" fmla="*/ 2001355 w 4002710"/>
              <a:gd name="connsiteY6" fmla="*/ 3849 h 3645586"/>
              <a:gd name="connsiteX7" fmla="*/ 2081674 w 4002710"/>
              <a:gd name="connsiteY7" fmla="*/ 0 h 3645586"/>
              <a:gd name="connsiteX8" fmla="*/ 4002710 w 4002710"/>
              <a:gd name="connsiteY8" fmla="*/ 0 h 3645586"/>
              <a:gd name="connsiteX9" fmla="*/ 4002710 w 4002710"/>
              <a:gd name="connsiteY9" fmla="*/ 1822793 h 3645586"/>
              <a:gd name="connsiteX10" fmla="*/ 2081674 w 4002710"/>
              <a:gd name="connsiteY10" fmla="*/ 3645586 h 364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02710" h="3645586">
                <a:moveTo>
                  <a:pt x="2081674" y="3645586"/>
                </a:moveTo>
                <a:lnTo>
                  <a:pt x="2001355" y="3641738"/>
                </a:lnTo>
                <a:lnTo>
                  <a:pt x="1921036" y="3645586"/>
                </a:lnTo>
                <a:lnTo>
                  <a:pt x="0" y="3645586"/>
                </a:lnTo>
                <a:lnTo>
                  <a:pt x="0" y="1822793"/>
                </a:lnTo>
                <a:cubicBezTo>
                  <a:pt x="0" y="816092"/>
                  <a:pt x="860077" y="0"/>
                  <a:pt x="1921036" y="0"/>
                </a:cubicBezTo>
                <a:lnTo>
                  <a:pt x="2001355" y="3849"/>
                </a:lnTo>
                <a:lnTo>
                  <a:pt x="2081674" y="0"/>
                </a:lnTo>
                <a:lnTo>
                  <a:pt x="4002710" y="0"/>
                </a:lnTo>
                <a:lnTo>
                  <a:pt x="4002710" y="1822793"/>
                </a:lnTo>
                <a:cubicBezTo>
                  <a:pt x="4002710" y="2829494"/>
                  <a:pt x="3142633" y="3645586"/>
                  <a:pt x="2081674" y="3645586"/>
                </a:cubicBezTo>
                <a:close/>
              </a:path>
            </a:pathLst>
          </a:custGeom>
          <a:ln w="215900">
            <a:solidFill>
              <a:srgbClr val="53B058"/>
            </a:solidFill>
            <a:miter lim="800000"/>
          </a:ln>
        </p:spPr>
        <p:txBody>
          <a:bodyPr wrap="square">
            <a:noAutofit/>
          </a:bodyPr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97FF6A-0F69-F94B-B2C1-43C897CABE2C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dirty="0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DEB4DBCE-B832-8D48-BC29-7252E4F026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9B326CD-D89D-1F42-A6FE-E73612278C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4FB47E8-4F76-9E44-A277-AAA9A141F0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47770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837127"/>
            <a:ext cx="11268269" cy="624819"/>
          </a:xfrm>
          <a:prstGeom prst="rect">
            <a:avLst/>
          </a:prstGeom>
        </p:spPr>
        <p:txBody>
          <a:bodyPr/>
          <a:lstStyle>
            <a:lvl1pPr>
              <a:defRPr sz="3600"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854021"/>
            <a:ext cx="7362825" cy="40449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</a:t>
            </a:r>
            <a:endParaRPr lang="en-GB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075613" y="1854200"/>
            <a:ext cx="3798887" cy="40449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5871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rcular pic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2FC776B-FB98-664E-8161-25A520752A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69937" y="1938969"/>
            <a:ext cx="4341915" cy="4016524"/>
          </a:xfrm>
          <a:custGeom>
            <a:avLst/>
            <a:gdLst>
              <a:gd name="connsiteX0" fmla="*/ 2081674 w 4002710"/>
              <a:gd name="connsiteY0" fmla="*/ 3645586 h 3645586"/>
              <a:gd name="connsiteX1" fmla="*/ 2001355 w 4002710"/>
              <a:gd name="connsiteY1" fmla="*/ 3641738 h 3645586"/>
              <a:gd name="connsiteX2" fmla="*/ 1921036 w 4002710"/>
              <a:gd name="connsiteY2" fmla="*/ 3645586 h 3645586"/>
              <a:gd name="connsiteX3" fmla="*/ 0 w 4002710"/>
              <a:gd name="connsiteY3" fmla="*/ 3645586 h 3645586"/>
              <a:gd name="connsiteX4" fmla="*/ 0 w 4002710"/>
              <a:gd name="connsiteY4" fmla="*/ 1822793 h 3645586"/>
              <a:gd name="connsiteX5" fmla="*/ 1921036 w 4002710"/>
              <a:gd name="connsiteY5" fmla="*/ 0 h 3645586"/>
              <a:gd name="connsiteX6" fmla="*/ 2001355 w 4002710"/>
              <a:gd name="connsiteY6" fmla="*/ 3849 h 3645586"/>
              <a:gd name="connsiteX7" fmla="*/ 2081674 w 4002710"/>
              <a:gd name="connsiteY7" fmla="*/ 0 h 3645586"/>
              <a:gd name="connsiteX8" fmla="*/ 4002710 w 4002710"/>
              <a:gd name="connsiteY8" fmla="*/ 0 h 3645586"/>
              <a:gd name="connsiteX9" fmla="*/ 4002710 w 4002710"/>
              <a:gd name="connsiteY9" fmla="*/ 1822793 h 3645586"/>
              <a:gd name="connsiteX10" fmla="*/ 2081674 w 4002710"/>
              <a:gd name="connsiteY10" fmla="*/ 3645586 h 364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02710" h="3645586">
                <a:moveTo>
                  <a:pt x="2081674" y="3645586"/>
                </a:moveTo>
                <a:lnTo>
                  <a:pt x="2001355" y="3641738"/>
                </a:lnTo>
                <a:lnTo>
                  <a:pt x="1921036" y="3645586"/>
                </a:lnTo>
                <a:lnTo>
                  <a:pt x="0" y="3645586"/>
                </a:lnTo>
                <a:lnTo>
                  <a:pt x="0" y="1822793"/>
                </a:lnTo>
                <a:cubicBezTo>
                  <a:pt x="0" y="816092"/>
                  <a:pt x="860077" y="0"/>
                  <a:pt x="1921036" y="0"/>
                </a:cubicBezTo>
                <a:lnTo>
                  <a:pt x="2001355" y="3849"/>
                </a:lnTo>
                <a:lnTo>
                  <a:pt x="2081674" y="0"/>
                </a:lnTo>
                <a:lnTo>
                  <a:pt x="4002710" y="0"/>
                </a:lnTo>
                <a:lnTo>
                  <a:pt x="4002710" y="1822793"/>
                </a:lnTo>
                <a:cubicBezTo>
                  <a:pt x="4002710" y="2829494"/>
                  <a:pt x="3142633" y="3645586"/>
                  <a:pt x="2081674" y="3645586"/>
                </a:cubicBezTo>
                <a:close/>
              </a:path>
            </a:pathLst>
          </a:custGeom>
          <a:ln w="215900">
            <a:solidFill>
              <a:srgbClr val="F5F5F5"/>
            </a:solidFill>
            <a:miter lim="800000"/>
          </a:ln>
        </p:spPr>
        <p:txBody>
          <a:bodyPr wrap="square">
            <a:noAutofit/>
          </a:bodyPr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A7B9A1-7C66-864F-89E8-C6ADB63E1A29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dirty="0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D6DCD96-2F61-5F46-B2C3-4ECD1ECE01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B73CA2F-4623-4D4B-A47D-FF9678A7F1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728EC04-FB54-D045-B426-EEE6223048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381945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8C00819-1863-6940-A124-E3275268E1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2563125"/>
            <a:ext cx="4969058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BB5041-5687-9144-842B-22626597F7F1}"/>
              </a:ext>
            </a:extLst>
          </p:cNvPr>
          <p:cNvCxnSpPr/>
          <p:nvPr userDrawn="1"/>
        </p:nvCxnSpPr>
        <p:spPr>
          <a:xfrm>
            <a:off x="6122502" y="2563124"/>
            <a:ext cx="0" cy="36653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B16F0E1-97B4-594E-9C49-8B7B22F185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892" y="1796338"/>
            <a:ext cx="10727572" cy="375651"/>
          </a:xfrm>
        </p:spPr>
        <p:txBody>
          <a:bodyPr/>
          <a:lstStyle>
            <a:lvl1pPr marL="11113" indent="-11113">
              <a:buNone/>
              <a:tabLst/>
              <a:defRPr sz="2000" b="1"/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3A390E3-140E-E547-9E8B-4D9B3D18BD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400" y="2575206"/>
            <a:ext cx="5027062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267F82-1D76-804E-973A-8BD5C66E480F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10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10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75FED602-3608-C440-81BC-8A58012E92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7E5CF72D-FEFF-9545-B378-3B5DC80864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799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33F634-82E2-4B47-98BE-CD0967D974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827" y="2563125"/>
            <a:ext cx="3093312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856031A-581E-C943-808C-901EA96AC8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7405" y="2563125"/>
            <a:ext cx="3145251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1FD0595-D54C-E24E-A8CB-E3E68A7946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3922" y="2563124"/>
            <a:ext cx="3145251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489203-48C7-F54C-8920-EA20CDF631BF}"/>
              </a:ext>
            </a:extLst>
          </p:cNvPr>
          <p:cNvCxnSpPr/>
          <p:nvPr userDrawn="1"/>
        </p:nvCxnSpPr>
        <p:spPr>
          <a:xfrm>
            <a:off x="4174434" y="2563124"/>
            <a:ext cx="0" cy="36653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AF4720-9450-BD4A-A2D6-2D17BE596D7C}"/>
              </a:ext>
            </a:extLst>
          </p:cNvPr>
          <p:cNvCxnSpPr/>
          <p:nvPr userDrawn="1"/>
        </p:nvCxnSpPr>
        <p:spPr>
          <a:xfrm>
            <a:off x="7931425" y="2563123"/>
            <a:ext cx="0" cy="36653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5BDEDA3-9C0B-2D41-BD95-C8EAC73CB0CE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10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10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E738B259-EB2F-7244-9170-5F932993ED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69AF931A-9886-1042-B92F-216BAF6998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892" y="1796338"/>
            <a:ext cx="10727572" cy="375651"/>
          </a:xfrm>
        </p:spPr>
        <p:txBody>
          <a:bodyPr/>
          <a:lstStyle>
            <a:lvl1pPr marL="11113" indent="-11113">
              <a:buNone/>
              <a:tabLst/>
              <a:defRPr sz="2000" b="1"/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926E213-08BB-664B-B1AE-978F00DD8A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948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555449"/>
            <a:ext cx="12213536" cy="8720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Thank you</a:t>
            </a:r>
            <a:endParaRPr lang="en-US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1C7F613-5B79-674E-8CAB-8F5D864B8D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043" y="3252721"/>
            <a:ext cx="12213536" cy="36052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E94BFF-B5AB-E943-9CFC-F78F07288D42}"/>
              </a:ext>
            </a:extLst>
          </p:cNvPr>
          <p:cNvSpPr txBox="1"/>
          <p:nvPr userDrawn="1"/>
        </p:nvSpPr>
        <p:spPr>
          <a:xfrm>
            <a:off x="9530079" y="6553273"/>
            <a:ext cx="25603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8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8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B6489C5-A1D5-854E-A4C3-7C65D5414A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3398" y="237797"/>
            <a:ext cx="492443" cy="49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766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56937"/>
            <a:ext cx="12213536" cy="872063"/>
          </a:xfrm>
        </p:spPr>
        <p:txBody>
          <a:bodyPr anchor="b"/>
          <a:lstStyle>
            <a:lvl1pPr algn="ctr">
              <a:defRPr sz="6000">
                <a:solidFill>
                  <a:srgbClr val="53B058"/>
                </a:solidFill>
              </a:defRPr>
            </a:lvl1pPr>
          </a:lstStyle>
          <a:p>
            <a:r>
              <a:rPr lang="en-GB"/>
              <a:t>Thank you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FE22AF-0330-2E42-9C9B-80BD71BF264F}"/>
              </a:ext>
            </a:extLst>
          </p:cNvPr>
          <p:cNvSpPr txBox="1"/>
          <p:nvPr userDrawn="1"/>
        </p:nvSpPr>
        <p:spPr>
          <a:xfrm>
            <a:off x="132079" y="6553273"/>
            <a:ext cx="25603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8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8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E40DADFA-8F30-C641-B0C6-AE73CFAC37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077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424188-BEB1-9E4C-8C10-2E7F33C47095}"/>
              </a:ext>
            </a:extLst>
          </p:cNvPr>
          <p:cNvSpPr txBox="1"/>
          <p:nvPr userDrawn="1"/>
        </p:nvSpPr>
        <p:spPr>
          <a:xfrm>
            <a:off x="132079" y="6553273"/>
            <a:ext cx="25603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8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8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18ACBB8-3624-6048-8969-2D44ADD00A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294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037999-8E9D-CB42-AFEF-527263847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4A9D-E9B5-7A42-A727-3F19B36C0956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358F46-BC37-4F4E-861D-6428C6E41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87616-CD83-D745-AF7C-66B5A3E7A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97D5-0B3E-114F-A06B-FEADF0846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01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5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550" b="1" i="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14313" indent="-214313" algn="l">
              <a:buSzPct val="90000"/>
              <a:buFont typeface="Arial" charset="0"/>
              <a:buChar char="•"/>
              <a:defRPr sz="135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916224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000" b="1" i="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90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14313" indent="-214313" algn="l">
              <a:buFont typeface="Arial" charset="0"/>
              <a:buChar char="•"/>
              <a:defRPr sz="1350"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96719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85373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34" y="4676504"/>
            <a:ext cx="2656676" cy="2486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6148" y="1412776"/>
            <a:ext cx="8544949" cy="1728192"/>
          </a:xfrm>
        </p:spPr>
        <p:txBody>
          <a:bodyPr/>
          <a:lstStyle>
            <a:lvl1pPr algn="ctr">
              <a:defRPr sz="6000" b="1" baseline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794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foodafactoflife.org.uk/" TargetMode="Externa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foodafactoflife.org.uk/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theme" Target="../theme/theme9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2" y="0"/>
            <a:ext cx="12172508" cy="684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4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60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837127"/>
            <a:ext cx="8398374" cy="624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 here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67437"/>
            <a:ext cx="11135932" cy="3889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Click to add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86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60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9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30"/>
            <a:ext cx="10721788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75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675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   © Food – a fact of life 2022</a:t>
            </a:r>
          </a:p>
        </p:txBody>
      </p:sp>
    </p:spTree>
    <p:extLst>
      <p:ext uri="{BB962C8B-B14F-4D97-AF65-F5344CB8AC3E}">
        <p14:creationId xmlns:p14="http://schemas.microsoft.com/office/powerpoint/2010/main" val="143828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73072" y="6539530"/>
            <a:ext cx="10721788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75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675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675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2022</a:t>
            </a:r>
          </a:p>
        </p:txBody>
      </p:sp>
    </p:spTree>
    <p:extLst>
      <p:ext uri="{BB962C8B-B14F-4D97-AF65-F5344CB8AC3E}">
        <p14:creationId xmlns:p14="http://schemas.microsoft.com/office/powerpoint/2010/main" val="3614256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2022</a:t>
            </a:r>
          </a:p>
        </p:txBody>
      </p:sp>
    </p:spTree>
    <p:extLst>
      <p:ext uri="{BB962C8B-B14F-4D97-AF65-F5344CB8AC3E}">
        <p14:creationId xmlns:p14="http://schemas.microsoft.com/office/powerpoint/2010/main" val="323358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232400" y="274638"/>
            <a:ext cx="635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27651" y="1600201"/>
            <a:ext cx="625474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6025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604A7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04A7B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04A7B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04A7B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04A7B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604A7B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604A7B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604A7B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A7B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604A7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bit of bubble_20%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-38100" y="1"/>
            <a:ext cx="4720167" cy="2168525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68652" y="1700213"/>
            <a:ext cx="846243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68652" y="2930526"/>
            <a:ext cx="8462433" cy="277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32CAFF7-BA05-4B92-867C-F4310C3569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4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A8084D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A8084D"/>
          </a:solidFill>
          <a:latin typeface="FS Mencap" pitchFamily="50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A8084D"/>
          </a:solidFill>
          <a:latin typeface="FS Mencap" pitchFamily="50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A8084D"/>
          </a:solidFill>
          <a:latin typeface="FS Mencap" pitchFamily="50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A8084D"/>
          </a:solidFill>
          <a:latin typeface="FS Mencap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A8084D"/>
          </a:solidFill>
          <a:latin typeface="FS Mencap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A8084D"/>
          </a:solidFill>
          <a:latin typeface="FS Mencap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A8084D"/>
          </a:solidFill>
          <a:latin typeface="FS Mencap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A8084D"/>
          </a:solidFill>
          <a:latin typeface="FS Mencap" pitchFamily="50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6C4D72-AE0F-FE4B-B6A5-4581A0B2D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E3A59-2058-7442-9528-A596EE7C5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8C908-3946-184B-98CF-F23A68BC41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64A9D-E9B5-7A42-A727-3F19B36C0956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0DA2C-8883-AF4F-98A4-CB3E52833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AD9E1-5C2C-4043-83EB-2BF8C8F736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F97D5-0B3E-114F-A06B-FEADF0846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3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  <p:sldLayoutId id="2147483792" r:id="rId20"/>
    <p:sldLayoutId id="2147483793" r:id="rId21"/>
    <p:sldLayoutId id="2147483794" r:id="rId22"/>
    <p:sldLayoutId id="2147483795" r:id="rId23"/>
    <p:sldLayoutId id="2147483796" r:id="rId24"/>
    <p:sldLayoutId id="2147483797" r:id="rId25"/>
    <p:sldLayoutId id="2147483798" r:id="rId26"/>
    <p:sldLayoutId id="2147483799" r:id="rId27"/>
    <p:sldLayoutId id="2147483800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e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professional-development/teaching-and-learning/planning-and-teaching/the-future-of-food-education/future-of-food-education-teacher-training-resources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ich.unesco.org/en/lists" TargetMode="External"/><Relationship Id="rId4" Type="http://schemas.openxmlformats.org/officeDocument/2006/relationships/hyperlink" Target="https://www.nutrition.org.uk/healthy-sustainable-diets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hyperlink" Target="https://www.foodafactoflife.org.uk/11-14-years/cooking/ingredients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media/q3pm3p3y/what-change-is-needed-frances-meek-new.pdf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aset.org.uk/" TargetMode="External"/><Relationship Id="rId5" Type="http://schemas.openxmlformats.org/officeDocument/2006/relationships/hyperlink" Target="https://www.foodafactoflife.org.uk/professional-development/teaching-and-learning/planning-and-teaching/the-future-of-food-education/global-cuisine-recipes/" TargetMode="External"/><Relationship Id="rId4" Type="http://schemas.openxmlformats.org/officeDocument/2006/relationships/hyperlink" Target="https://www.foodafactoflife.org.uk/professional-development/teaching-and-learning/planning-and-teaching/the-future-of-food-education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8.jpeg"/><Relationship Id="rId7" Type="http://schemas.openxmlformats.org/officeDocument/2006/relationships/image" Target="../media/image71.jpg"/><Relationship Id="rId12" Type="http://schemas.openxmlformats.org/officeDocument/2006/relationships/image" Target="../media/image76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hyperlink" Target="https://www.foodafactoflife.org.uk/professional-development/teaching-and-learning/planning-and-teaching/the-future-of-food-education/global-cuisine-recipes/" TargetMode="External"/><Relationship Id="rId9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hyperlink" Target="https://www.foodafactoflife.org.uk/11-14-years/cooking/ingredients/#Sen" TargetMode="External"/><Relationship Id="rId7" Type="http://schemas.openxmlformats.org/officeDocument/2006/relationships/image" Target="../media/image8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jpeg"/><Relationship Id="rId10" Type="http://schemas.openxmlformats.org/officeDocument/2006/relationships/image" Target="../media/image83.pn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5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foodafactoflife.org.uk/professional-development/teaching-and-learning/classroom-resources-from-ffl-training/" TargetMode="External"/><Relationship Id="rId5" Type="http://schemas.openxmlformats.org/officeDocument/2006/relationships/hyperlink" Target="https://www.foodafactoflife.org.uk/11-14-years/cooking/ingredients/" TargetMode="External"/><Relationship Id="rId10" Type="http://schemas.openxmlformats.org/officeDocument/2006/relationships/image" Target="../media/image89.png"/><Relationship Id="rId4" Type="http://schemas.openxmlformats.org/officeDocument/2006/relationships/hyperlink" Target="https://www.foodafactoflife.org.uk/media/1979/thinking-hats-evaluation-ws-1114c2.docx" TargetMode="External"/><Relationship Id="rId9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hyperlink" Target="https://www.nutrition.org.uk/healthy-eating-week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set.org.uk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s://www.nutrition.org.uk/news/2020/majority-unlikely-to-go-plant-based-in-the-new-year-bnf-survey-reveals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4" Type="http://schemas.openxmlformats.org/officeDocument/2006/relationships/hyperlink" Target="https://www.independent.co.uk/life-style/food-and-drink/vegan-vegetarian-alternatives-meat-salt-b1965247.html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801" y="2948082"/>
            <a:ext cx="10110266" cy="733096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3600" dirty="0"/>
              <a:t>Plant-based diets – expanding pupil learning experiences</a:t>
            </a:r>
            <a:endParaRPr lang="en-GB" sz="3600" b="0" dirty="0"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2452" y="5348177"/>
            <a:ext cx="248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16/06/2022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877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CF895F-8364-4DC7-B018-A2B7CF1F4B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Why dietary change is needed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CEFDF6-892F-4399-A8C9-EDDFDEE050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5626" y="2120917"/>
            <a:ext cx="5028057" cy="3683020"/>
          </a:xfrm>
        </p:spPr>
        <p:txBody>
          <a:bodyPr>
            <a:normAutofit/>
          </a:bodyPr>
          <a:lstStyle/>
          <a:p>
            <a:pPr marL="296863" indent="-2857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1 in 5 deaths globally is due to a poor diet</a:t>
            </a:r>
          </a:p>
          <a:p>
            <a:pPr marL="296863" indent="-2857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2 billion adults are overweight, but 500 million are underweight.</a:t>
            </a:r>
          </a:p>
          <a:p>
            <a:pPr algn="ctr">
              <a:spcAft>
                <a:spcPts val="600"/>
              </a:spcAft>
            </a:pPr>
            <a:endParaRPr lang="en-GB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24EFF52-4F81-4230-A576-0AF8D6640812}"/>
              </a:ext>
            </a:extLst>
          </p:cNvPr>
          <p:cNvSpPr txBox="1">
            <a:spLocks/>
          </p:cNvSpPr>
          <p:nvPr/>
        </p:nvSpPr>
        <p:spPr>
          <a:xfrm>
            <a:off x="675626" y="3980828"/>
            <a:ext cx="5210907" cy="3683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6863" marR="0" lvl="0" indent="-28575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Food production is the largest cause of global environmental change.</a:t>
            </a:r>
          </a:p>
          <a:p>
            <a:pPr marL="296863" marR="0" lvl="0" indent="-28575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19-37% of greenhouse gases *</a:t>
            </a:r>
          </a:p>
          <a:p>
            <a:pPr marL="296863" marR="0" lvl="0" indent="-28575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70% of freshwater</a:t>
            </a:r>
          </a:p>
          <a:p>
            <a:pPr marL="296863" marR="0" lvl="0" indent="-28575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About 40% of land use </a:t>
            </a:r>
          </a:p>
          <a:p>
            <a:pPr marL="11113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64AC27-C885-4638-8AEF-95888DE6E04A}"/>
              </a:ext>
            </a:extLst>
          </p:cNvPr>
          <p:cNvSpPr txBox="1"/>
          <p:nvPr/>
        </p:nvSpPr>
        <p:spPr>
          <a:xfrm>
            <a:off x="1623404" y="1579296"/>
            <a:ext cx="3132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3B058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People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17575C-FE0A-4CD7-87DC-136BD5F4E7BF}"/>
              </a:ext>
            </a:extLst>
          </p:cNvPr>
          <p:cNvSpPr txBox="1"/>
          <p:nvPr/>
        </p:nvSpPr>
        <p:spPr>
          <a:xfrm>
            <a:off x="1623404" y="3439207"/>
            <a:ext cx="3132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3B058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Planet</a:t>
            </a:r>
          </a:p>
        </p:txBody>
      </p:sp>
      <p:pic>
        <p:nvPicPr>
          <p:cNvPr id="10" name="Picture 9" descr="A picture containing grass, holding, person, outdoor&#10;&#10;Description automatically generated">
            <a:extLst>
              <a:ext uri="{FF2B5EF4-FFF2-40B4-BE49-F238E27FC236}">
                <a16:creationId xmlns:a16="http://schemas.microsoft.com/office/drawing/2014/main" id="{7C069E84-E25B-4D02-9FC6-E1D76F80BC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8386" y="2392796"/>
            <a:ext cx="4708894" cy="313926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F326CC-0CB5-4B7B-B1B7-8E47E46123AD}"/>
              </a:ext>
            </a:extLst>
          </p:cNvPr>
          <p:cNvSpPr txBox="1"/>
          <p:nvPr/>
        </p:nvSpPr>
        <p:spPr>
          <a:xfrm>
            <a:off x="4755904" y="6391309"/>
            <a:ext cx="69335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Depending on source. Several estimates have been published and appear in the scientific literature. </a:t>
            </a:r>
          </a:p>
        </p:txBody>
      </p:sp>
    </p:spTree>
    <p:extLst>
      <p:ext uri="{BB962C8B-B14F-4D97-AF65-F5344CB8AC3E}">
        <p14:creationId xmlns:p14="http://schemas.microsoft.com/office/powerpoint/2010/main" val="529873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CF895F-8364-4DC7-B018-A2B7CF1F4B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9396" y="197551"/>
            <a:ext cx="10433208" cy="691661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What is a healthier and more sustainable diet?</a:t>
            </a:r>
          </a:p>
        </p:txBody>
      </p:sp>
      <p:pic>
        <p:nvPicPr>
          <p:cNvPr id="20" name="Picture 19" descr="A picture containing grass, holding, person, outdoor&#10;&#10;Description automatically generated">
            <a:extLst>
              <a:ext uri="{FF2B5EF4-FFF2-40B4-BE49-F238E27FC236}">
                <a16:creationId xmlns:a16="http://schemas.microsoft.com/office/drawing/2014/main" id="{720CC902-17FF-492A-935B-189437D5CB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83602">
                        <a14:backgroundMark x1="15195" y1="79800" x2="49248" y2="81525"/>
                        <a14:backgroundMark x1="75731" y1="61050" x2="71632" y2="46350"/>
                        <a14:backgroundMark x1="71632" y1="46350" x2="71632" y2="46350"/>
                        <a14:backgroundMark x1="4127" y1="39425" x2="0" y2="44225"/>
                        <a14:backgroundMark x1="4154" y1="39425" x2="4154" y2="39425"/>
                        <a14:backgroundMark x1="44192" y1="16075" x2="49248" y2="17225"/>
                        <a14:backgroundMark x1="23695" y1="16925" x2="18666" y2="16350"/>
                        <a14:backgroundMark x1="0" y1="62850" x2="6969" y2="77750"/>
                        <a14:backgroundMark x1="25444" y1="16025" x2="2733" y2="36375"/>
                        <a14:backgroundMark x1="46679" y1="79000" x2="70265" y2="53375"/>
                        <a14:backgroundMark x1="70265" y1="53375" x2="70265" y2="53375"/>
                        <a14:backgroundMark x1="76305" y1="40425" x2="47882" y2="20550"/>
                        <a14:backgroundMark x1="47882" y1="20550" x2="37524" y2="18300"/>
                        <a14:backgroundMark x1="50642" y1="24375" x2="53457" y2="25600"/>
                        <a14:backgroundMark x1="54195" y1="26800" x2="52856" y2="25725"/>
                        <a14:backgroundMark x1="51681" y1="25325" x2="51681" y2="253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5509" y="1768263"/>
            <a:ext cx="3943544" cy="4311174"/>
          </a:xfrm>
          <a:prstGeom prst="rect">
            <a:avLst/>
          </a:prstGeom>
          <a:ln w="38100"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ECE6F34-6AFC-4DB9-BBE1-4089ED0D3E39}"/>
              </a:ext>
            </a:extLst>
          </p:cNvPr>
          <p:cNvSpPr txBox="1"/>
          <p:nvPr/>
        </p:nvSpPr>
        <p:spPr>
          <a:xfrm>
            <a:off x="4561248" y="3379188"/>
            <a:ext cx="3125009" cy="790254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Healthier and more sustainable diet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98AEA4D-EFC0-4E5E-804B-6908369E325B}"/>
              </a:ext>
            </a:extLst>
          </p:cNvPr>
          <p:cNvGrpSpPr/>
          <p:nvPr/>
        </p:nvGrpSpPr>
        <p:grpSpPr>
          <a:xfrm>
            <a:off x="3482890" y="1162117"/>
            <a:ext cx="1905260" cy="1917361"/>
            <a:chOff x="3482890" y="1162117"/>
            <a:chExt cx="1905260" cy="191736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9CED244-A064-46B6-AFEA-1EBBFF683C61}"/>
                </a:ext>
              </a:extLst>
            </p:cNvPr>
            <p:cNvGrpSpPr/>
            <p:nvPr/>
          </p:nvGrpSpPr>
          <p:grpSpPr>
            <a:xfrm>
              <a:off x="3482890" y="1162117"/>
              <a:ext cx="1711748" cy="1711748"/>
              <a:chOff x="3801965" y="1624333"/>
              <a:chExt cx="1800000" cy="1800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4581A6E4-8721-4D17-8B60-414B7BF92AF4}"/>
                  </a:ext>
                </a:extLst>
              </p:cNvPr>
              <p:cNvSpPr/>
              <p:nvPr/>
            </p:nvSpPr>
            <p:spPr>
              <a:xfrm>
                <a:off x="3801965" y="1624333"/>
                <a:ext cx="1800000" cy="1800000"/>
              </a:xfrm>
              <a:prstGeom prst="ellipse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D70AE5-CE5D-4255-AFF7-16380C66E9AF}"/>
                  </a:ext>
                </a:extLst>
              </p:cNvPr>
              <p:cNvSpPr txBox="1"/>
              <p:nvPr/>
            </p:nvSpPr>
            <p:spPr>
              <a:xfrm>
                <a:off x="4003465" y="2324278"/>
                <a:ext cx="13970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Healthy</a:t>
                </a: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Arrow: Chevron 26">
              <a:extLst>
                <a:ext uri="{FF2B5EF4-FFF2-40B4-BE49-F238E27FC236}">
                  <a16:creationId xmlns:a16="http://schemas.microsoft.com/office/drawing/2014/main" id="{A838D9B2-2AC8-44A7-A506-83D370A8C2C1}"/>
                </a:ext>
              </a:extLst>
            </p:cNvPr>
            <p:cNvSpPr/>
            <p:nvPr/>
          </p:nvSpPr>
          <p:spPr>
            <a:xfrm rot="2537638">
              <a:off x="4906667" y="2528930"/>
              <a:ext cx="481483" cy="550548"/>
            </a:xfrm>
            <a:prstGeom prst="chevron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A5C9FBB-A382-46AB-9992-892604FD415A}"/>
              </a:ext>
            </a:extLst>
          </p:cNvPr>
          <p:cNvGrpSpPr/>
          <p:nvPr/>
        </p:nvGrpSpPr>
        <p:grpSpPr>
          <a:xfrm>
            <a:off x="6975855" y="1162117"/>
            <a:ext cx="1858477" cy="1952582"/>
            <a:chOff x="6975855" y="1162117"/>
            <a:chExt cx="1858477" cy="195258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B376237-2F63-49AC-AC10-6295A9692818}"/>
                </a:ext>
              </a:extLst>
            </p:cNvPr>
            <p:cNvGrpSpPr/>
            <p:nvPr/>
          </p:nvGrpSpPr>
          <p:grpSpPr>
            <a:xfrm>
              <a:off x="7122584" y="1162117"/>
              <a:ext cx="1711748" cy="1711748"/>
              <a:chOff x="6213381" y="1651504"/>
              <a:chExt cx="1800000" cy="1800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F58F1609-1AFC-49A0-811F-F45E9A9E6FD1}"/>
                  </a:ext>
                </a:extLst>
              </p:cNvPr>
              <p:cNvSpPr/>
              <p:nvPr/>
            </p:nvSpPr>
            <p:spPr>
              <a:xfrm>
                <a:off x="6213381" y="1651504"/>
                <a:ext cx="1800000" cy="1800000"/>
              </a:xfrm>
              <a:prstGeom prst="ellipse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C9E0F98-F541-447A-8877-2ADEE57E4853}"/>
                  </a:ext>
                </a:extLst>
              </p:cNvPr>
              <p:cNvSpPr txBox="1"/>
              <p:nvPr/>
            </p:nvSpPr>
            <p:spPr>
              <a:xfrm>
                <a:off x="6351382" y="2351449"/>
                <a:ext cx="152399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Affordable</a:t>
                </a: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8" name="Arrow: Chevron 27">
              <a:extLst>
                <a:ext uri="{FF2B5EF4-FFF2-40B4-BE49-F238E27FC236}">
                  <a16:creationId xmlns:a16="http://schemas.microsoft.com/office/drawing/2014/main" id="{19EFA645-A68B-4F14-93A8-44638F5402DE}"/>
                </a:ext>
              </a:extLst>
            </p:cNvPr>
            <p:cNvSpPr/>
            <p:nvPr/>
          </p:nvSpPr>
          <p:spPr>
            <a:xfrm rot="7937638">
              <a:off x="7010387" y="2598684"/>
              <a:ext cx="481483" cy="550548"/>
            </a:xfrm>
            <a:prstGeom prst="chevron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9193418-0464-45EB-AFE1-57982C215EA5}"/>
              </a:ext>
            </a:extLst>
          </p:cNvPr>
          <p:cNvGrpSpPr/>
          <p:nvPr/>
        </p:nvGrpSpPr>
        <p:grpSpPr>
          <a:xfrm>
            <a:off x="6926106" y="4600790"/>
            <a:ext cx="2038635" cy="1899335"/>
            <a:chOff x="6926106" y="4600790"/>
            <a:chExt cx="2038635" cy="189933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325CB1B-6EA7-4E7E-8A57-F88DDC3FAA9F}"/>
                </a:ext>
              </a:extLst>
            </p:cNvPr>
            <p:cNvGrpSpPr/>
            <p:nvPr/>
          </p:nvGrpSpPr>
          <p:grpSpPr>
            <a:xfrm>
              <a:off x="7050487" y="4788377"/>
              <a:ext cx="1914254" cy="1711748"/>
              <a:chOff x="6550721" y="4562087"/>
              <a:chExt cx="2012947" cy="1800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171D4010-2BEC-42D0-8A7E-9174D5D1E811}"/>
                  </a:ext>
                </a:extLst>
              </p:cNvPr>
              <p:cNvSpPr/>
              <p:nvPr/>
            </p:nvSpPr>
            <p:spPr>
              <a:xfrm>
                <a:off x="6657194" y="4562087"/>
                <a:ext cx="1800000" cy="1800000"/>
              </a:xfrm>
              <a:prstGeom prst="ellipse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3ECA5EA-3EC0-4BB8-8E27-FAA4E5A01AC0}"/>
                  </a:ext>
                </a:extLst>
              </p:cNvPr>
              <p:cNvSpPr txBox="1"/>
              <p:nvPr/>
            </p:nvSpPr>
            <p:spPr>
              <a:xfrm>
                <a:off x="6550721" y="4954256"/>
                <a:ext cx="2012947" cy="970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Low environmental impact</a:t>
                </a: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9" name="Arrow: Chevron 28">
              <a:extLst>
                <a:ext uri="{FF2B5EF4-FFF2-40B4-BE49-F238E27FC236}">
                  <a16:creationId xmlns:a16="http://schemas.microsoft.com/office/drawing/2014/main" id="{3F8E7874-EB1A-445A-B6CF-CC6CC82ADB57}"/>
                </a:ext>
              </a:extLst>
            </p:cNvPr>
            <p:cNvSpPr/>
            <p:nvPr/>
          </p:nvSpPr>
          <p:spPr>
            <a:xfrm rot="13337638">
              <a:off x="6926106" y="4600790"/>
              <a:ext cx="481483" cy="550548"/>
            </a:xfrm>
            <a:prstGeom prst="chevron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55374F9-6414-4C8C-8000-71FB600C23D9}"/>
              </a:ext>
            </a:extLst>
          </p:cNvPr>
          <p:cNvGrpSpPr/>
          <p:nvPr/>
        </p:nvGrpSpPr>
        <p:grpSpPr>
          <a:xfrm>
            <a:off x="3482890" y="4594760"/>
            <a:ext cx="1909379" cy="1905365"/>
            <a:chOff x="3482890" y="4594760"/>
            <a:chExt cx="1909379" cy="190536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6AD76B4-6470-45DB-A76D-E38979CE9C0D}"/>
                </a:ext>
              </a:extLst>
            </p:cNvPr>
            <p:cNvGrpSpPr/>
            <p:nvPr/>
          </p:nvGrpSpPr>
          <p:grpSpPr>
            <a:xfrm>
              <a:off x="3482890" y="4788377"/>
              <a:ext cx="1711748" cy="1711748"/>
              <a:chOff x="2941541" y="4571638"/>
              <a:chExt cx="1800000" cy="1800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BDCE8D35-412C-4369-ADA5-B5213B78E56B}"/>
                  </a:ext>
                </a:extLst>
              </p:cNvPr>
              <p:cNvSpPr/>
              <p:nvPr/>
            </p:nvSpPr>
            <p:spPr>
              <a:xfrm>
                <a:off x="2941541" y="4571638"/>
                <a:ext cx="1800000" cy="1800000"/>
              </a:xfrm>
              <a:prstGeom prst="ellipse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3A8D16D-6E5F-4260-B445-CE9E2C1E97D9}"/>
                  </a:ext>
                </a:extLst>
              </p:cNvPr>
              <p:cNvSpPr txBox="1"/>
              <p:nvPr/>
            </p:nvSpPr>
            <p:spPr>
              <a:xfrm>
                <a:off x="3079542" y="5117695"/>
                <a:ext cx="1523998" cy="6796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Culturally acceptable</a:t>
                </a: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Arrow: Chevron 29">
              <a:extLst>
                <a:ext uri="{FF2B5EF4-FFF2-40B4-BE49-F238E27FC236}">
                  <a16:creationId xmlns:a16="http://schemas.microsoft.com/office/drawing/2014/main" id="{0C8F9803-4EE6-47A4-88DA-FFDE193BA734}"/>
                </a:ext>
              </a:extLst>
            </p:cNvPr>
            <p:cNvSpPr/>
            <p:nvPr/>
          </p:nvSpPr>
          <p:spPr>
            <a:xfrm rot="18737638">
              <a:off x="4876253" y="4560228"/>
              <a:ext cx="481483" cy="550548"/>
            </a:xfrm>
            <a:prstGeom prst="chevron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19A221B-880F-4E56-B67F-FF5B286367E0}"/>
              </a:ext>
            </a:extLst>
          </p:cNvPr>
          <p:cNvGrpSpPr/>
          <p:nvPr/>
        </p:nvGrpSpPr>
        <p:grpSpPr>
          <a:xfrm>
            <a:off x="2511362" y="2975247"/>
            <a:ext cx="2238689" cy="1711748"/>
            <a:chOff x="2511362" y="2975247"/>
            <a:chExt cx="2238689" cy="171174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C975D98-C9E7-470B-8241-EA42DDB6EC5B}"/>
                </a:ext>
              </a:extLst>
            </p:cNvPr>
            <p:cNvGrpSpPr/>
            <p:nvPr/>
          </p:nvGrpSpPr>
          <p:grpSpPr>
            <a:xfrm>
              <a:off x="2511362" y="2975247"/>
              <a:ext cx="1711748" cy="1711748"/>
              <a:chOff x="1476395" y="2802508"/>
              <a:chExt cx="1800000" cy="1800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AB244F5-5333-4818-BFEB-68BA9F9A2699}"/>
                  </a:ext>
                </a:extLst>
              </p:cNvPr>
              <p:cNvSpPr/>
              <p:nvPr/>
            </p:nvSpPr>
            <p:spPr>
              <a:xfrm>
                <a:off x="1476395" y="2802508"/>
                <a:ext cx="1800000" cy="1800000"/>
              </a:xfrm>
              <a:prstGeom prst="ellipse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32857B8-DE93-43B4-9315-FB67210DA924}"/>
                  </a:ext>
                </a:extLst>
              </p:cNvPr>
              <p:cNvSpPr txBox="1"/>
              <p:nvPr/>
            </p:nvSpPr>
            <p:spPr>
              <a:xfrm>
                <a:off x="1515971" y="3348565"/>
                <a:ext cx="1720848" cy="6796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Nutritionally adequate</a:t>
                </a: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CAF9FF2E-02A8-4DC2-B3F5-61E35AA276CD}"/>
                </a:ext>
              </a:extLst>
            </p:cNvPr>
            <p:cNvSpPr/>
            <p:nvPr/>
          </p:nvSpPr>
          <p:spPr>
            <a:xfrm>
              <a:off x="4268568" y="3551070"/>
              <a:ext cx="481483" cy="550548"/>
            </a:xfrm>
            <a:prstGeom prst="chevron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CDCA94B-C644-4CA1-81DA-28701B6444F5}"/>
              </a:ext>
            </a:extLst>
          </p:cNvPr>
          <p:cNvGrpSpPr/>
          <p:nvPr/>
        </p:nvGrpSpPr>
        <p:grpSpPr>
          <a:xfrm>
            <a:off x="7545047" y="2975247"/>
            <a:ext cx="2222251" cy="1711748"/>
            <a:chOff x="7545047" y="2975247"/>
            <a:chExt cx="2222251" cy="171174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AA2367A-E2CC-4175-BBD8-7741F00214A0}"/>
                </a:ext>
              </a:extLst>
            </p:cNvPr>
            <p:cNvGrpSpPr/>
            <p:nvPr/>
          </p:nvGrpSpPr>
          <p:grpSpPr>
            <a:xfrm>
              <a:off x="8055550" y="2975247"/>
              <a:ext cx="1711748" cy="1711748"/>
              <a:chOff x="7912004" y="2900194"/>
              <a:chExt cx="1800000" cy="1800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EFD767E2-7D17-4F62-AC45-BF2B9693D248}"/>
                  </a:ext>
                </a:extLst>
              </p:cNvPr>
              <p:cNvSpPr/>
              <p:nvPr/>
            </p:nvSpPr>
            <p:spPr>
              <a:xfrm>
                <a:off x="7912004" y="2900194"/>
                <a:ext cx="1800000" cy="1800000"/>
              </a:xfrm>
              <a:prstGeom prst="ellipse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CDF8469-B0F8-432B-AA1F-35B3AE69587C}"/>
                  </a:ext>
                </a:extLst>
              </p:cNvPr>
              <p:cNvSpPr txBox="1"/>
              <p:nvPr/>
            </p:nvSpPr>
            <p:spPr>
              <a:xfrm>
                <a:off x="8050005" y="3600139"/>
                <a:ext cx="152399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Accessible</a:t>
                </a: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Arrow: Chevron 31">
              <a:extLst>
                <a:ext uri="{FF2B5EF4-FFF2-40B4-BE49-F238E27FC236}">
                  <a16:creationId xmlns:a16="http://schemas.microsoft.com/office/drawing/2014/main" id="{EA895B0D-A57E-4188-821B-3F857D57A99A}"/>
                </a:ext>
              </a:extLst>
            </p:cNvPr>
            <p:cNvSpPr/>
            <p:nvPr/>
          </p:nvSpPr>
          <p:spPr>
            <a:xfrm flipH="1">
              <a:off x="7545047" y="3571827"/>
              <a:ext cx="481483" cy="550548"/>
            </a:xfrm>
            <a:prstGeom prst="chevron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616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1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9000">
                                          <p:cBhvr additive="base">
                                            <p:cTn id="7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9000">
                                          <p:cBhvr additive="base">
                                            <p:cTn id="8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1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9000">
                                          <p:cBhvr additive="base">
                                            <p:cTn id="1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9000">
                                          <p:cBhvr additive="base">
                                            <p:cTn id="1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1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9000">
                                          <p:cBhvr additive="base">
                                            <p:cTn id="1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9000">
                                          <p:cBhvr additive="base">
                                            <p:cTn id="16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1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9000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9000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1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9000">
                                          <p:cBhvr additive="base">
                                            <p:cTn id="2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9000">
                                          <p:cBhvr additive="base">
                                            <p:cTn id="2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1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9000">
                                          <p:cBhvr additive="base">
                                            <p:cTn id="2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9000">
                                          <p:cBhvr additive="base"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CF895F-8364-4DC7-B018-A2B7CF1F4B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Sustainability – six key actions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CEFDF6-892F-4399-A8C9-EDDFDEE050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8891" y="1834018"/>
            <a:ext cx="5447053" cy="4320598"/>
          </a:xfrm>
        </p:spPr>
        <p:txBody>
          <a:bodyPr anchor="ctr">
            <a:normAutofit/>
          </a:bodyPr>
          <a:lstStyle/>
          <a:p>
            <a:pPr marL="354013" indent="-342900">
              <a:spcAft>
                <a:spcPts val="600"/>
              </a:spcAft>
              <a:buFont typeface="+mj-lt"/>
              <a:buAutoNum type="arabicPeriod"/>
            </a:pPr>
            <a:r>
              <a:rPr lang="en-GB" sz="2000" dirty="0"/>
              <a:t>Eat a more </a:t>
            </a:r>
            <a:r>
              <a:rPr lang="en-GB" sz="2000" b="1" dirty="0">
                <a:solidFill>
                  <a:schemeClr val="accent1"/>
                </a:solidFill>
              </a:rPr>
              <a:t>plant-rich diet</a:t>
            </a:r>
          </a:p>
          <a:p>
            <a:pPr marL="354013" indent="-342900">
              <a:spcAft>
                <a:spcPts val="600"/>
              </a:spcAft>
              <a:buFont typeface="+mj-lt"/>
              <a:buAutoNum type="arabicPeriod"/>
            </a:pPr>
            <a:r>
              <a:rPr lang="en-GB" sz="2000" dirty="0"/>
              <a:t>Get at least </a:t>
            </a:r>
            <a:r>
              <a:rPr lang="en-GB" sz="2000" b="1" dirty="0">
                <a:solidFill>
                  <a:schemeClr val="accent1"/>
                </a:solidFill>
              </a:rPr>
              <a:t>5 fruit and veg</a:t>
            </a:r>
            <a:r>
              <a:rPr lang="en-GB" sz="2000" dirty="0"/>
              <a:t> a day</a:t>
            </a:r>
          </a:p>
          <a:p>
            <a:pPr marL="354013" indent="-342900">
              <a:spcAft>
                <a:spcPts val="600"/>
              </a:spcAft>
              <a:buFont typeface="+mj-lt"/>
              <a:buAutoNum type="arabicPeriod"/>
            </a:pPr>
            <a:r>
              <a:rPr lang="en-GB" sz="2000" b="1" dirty="0">
                <a:solidFill>
                  <a:schemeClr val="accent1"/>
                </a:solidFill>
              </a:rPr>
              <a:t>Vary your protein </a:t>
            </a:r>
            <a:r>
              <a:rPr lang="en-GB" sz="2000" dirty="0"/>
              <a:t>intake</a:t>
            </a:r>
          </a:p>
          <a:p>
            <a:pPr marL="354013" indent="-342900">
              <a:spcAft>
                <a:spcPts val="600"/>
              </a:spcAft>
              <a:buFont typeface="+mj-lt"/>
              <a:buAutoNum type="arabicPeriod"/>
            </a:pPr>
            <a:r>
              <a:rPr lang="en-GB" sz="2000" b="1" dirty="0">
                <a:solidFill>
                  <a:schemeClr val="accent1"/>
                </a:solidFill>
              </a:rPr>
              <a:t>Limit foods high in fat, salt, sugar</a:t>
            </a:r>
          </a:p>
          <a:p>
            <a:pPr marL="354013" indent="-342900">
              <a:spcAft>
                <a:spcPts val="600"/>
              </a:spcAft>
              <a:buFont typeface="+mj-lt"/>
              <a:buAutoNum type="arabicPeriod"/>
            </a:pPr>
            <a:r>
              <a:rPr lang="en-GB" sz="2000" dirty="0"/>
              <a:t>Choose sustainable fish and seafood</a:t>
            </a:r>
          </a:p>
          <a:p>
            <a:pPr marL="354013" indent="-342900">
              <a:spcAft>
                <a:spcPts val="600"/>
              </a:spcAft>
              <a:buFont typeface="+mj-lt"/>
              <a:buAutoNum type="arabicPeriod"/>
            </a:pPr>
            <a:r>
              <a:rPr lang="en-GB" sz="2000" dirty="0"/>
              <a:t>Waste less food and drinks</a:t>
            </a:r>
          </a:p>
          <a:p>
            <a:pPr marL="354013" indent="-342900">
              <a:spcAft>
                <a:spcPts val="600"/>
              </a:spcAft>
              <a:buFont typeface="+mj-lt"/>
              <a:buAutoNum type="arabicPeriod"/>
            </a:pPr>
            <a:endParaRPr lang="en-GB" sz="2000" dirty="0"/>
          </a:p>
        </p:txBody>
      </p:sp>
      <p:pic>
        <p:nvPicPr>
          <p:cNvPr id="5" name="Picture 4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A47D7CEC-97C8-464B-B7FF-0EE8431FFB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342" r="46996" b="10257"/>
          <a:stretch/>
        </p:blipFill>
        <p:spPr>
          <a:xfrm>
            <a:off x="9957133" y="4073018"/>
            <a:ext cx="1425976" cy="1425976"/>
          </a:xfrm>
          <a:prstGeom prst="ellipse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11" name="Picture 10" descr="A picture containing food, table, plate, bowl&#10;&#10;Description automatically generated">
            <a:extLst>
              <a:ext uri="{FF2B5EF4-FFF2-40B4-BE49-F238E27FC236}">
                <a16:creationId xmlns:a16="http://schemas.microsoft.com/office/drawing/2014/main" id="{E70DA653-4AD2-4EC5-958C-D48688F42A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68" r="8225"/>
          <a:stretch/>
        </p:blipFill>
        <p:spPr>
          <a:xfrm>
            <a:off x="9957133" y="2020047"/>
            <a:ext cx="1425976" cy="1425976"/>
          </a:xfrm>
          <a:prstGeom prst="ellipse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7" name="Picture 6" descr="A picture containing food, ground, dish&#10;&#10;Description automatically generated">
            <a:extLst>
              <a:ext uri="{FF2B5EF4-FFF2-40B4-BE49-F238E27FC236}">
                <a16:creationId xmlns:a16="http://schemas.microsoft.com/office/drawing/2014/main" id="{DE866891-5892-4B9B-AFC2-E152252C5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7466" y="4073018"/>
            <a:ext cx="1425976" cy="1425976"/>
          </a:xfrm>
          <a:prstGeom prst="ellipse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13" name="Picture 12" descr="A picture containing food, vegetable, fruit, different&#10;&#10;Description automatically generated">
            <a:extLst>
              <a:ext uri="{FF2B5EF4-FFF2-40B4-BE49-F238E27FC236}">
                <a16:creationId xmlns:a16="http://schemas.microsoft.com/office/drawing/2014/main" id="{FCC98C97-C397-49E6-98CD-9E377CBA2D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724" r="14786"/>
          <a:stretch/>
        </p:blipFill>
        <p:spPr>
          <a:xfrm>
            <a:off x="8087466" y="2020047"/>
            <a:ext cx="1425976" cy="1425976"/>
          </a:xfrm>
          <a:prstGeom prst="ellipse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9" name="Picture 8" descr="A picture containing cake, chocolate, piece, food&#10;&#10;Description automatically generated">
            <a:extLst>
              <a:ext uri="{FF2B5EF4-FFF2-40B4-BE49-F238E27FC236}">
                <a16:creationId xmlns:a16="http://schemas.microsoft.com/office/drawing/2014/main" id="{FFAA1EF5-F0B9-4823-96FE-3F5C5CB612C1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10705" r="19720"/>
          <a:stretch/>
        </p:blipFill>
        <p:spPr>
          <a:xfrm>
            <a:off x="6217800" y="4073018"/>
            <a:ext cx="1425976" cy="1425976"/>
          </a:xfrm>
          <a:prstGeom prst="ellipse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15" name="Picture 14" descr="A picture containing food, wooden, dish, several&#10;&#10;Description automatically generated">
            <a:extLst>
              <a:ext uri="{FF2B5EF4-FFF2-40B4-BE49-F238E27FC236}">
                <a16:creationId xmlns:a16="http://schemas.microsoft.com/office/drawing/2014/main" id="{249F1EF8-49A2-4F8E-843E-7A4EEFC23DB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872"/>
          <a:stretch/>
        </p:blipFill>
        <p:spPr>
          <a:xfrm>
            <a:off x="6217800" y="2020047"/>
            <a:ext cx="1425976" cy="1425976"/>
          </a:xfrm>
          <a:prstGeom prst="ellipse">
            <a:avLst/>
          </a:prstGeo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6895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CF895F-8364-4DC7-B018-A2B7CF1F4B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Plant-based diets and the Eatwell Guide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CEFDF6-892F-4399-A8C9-EDDFDEE050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8891" y="1834018"/>
            <a:ext cx="5447053" cy="4320598"/>
          </a:xfrm>
        </p:spPr>
        <p:txBody>
          <a:bodyPr/>
          <a:lstStyle/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 dirty="0"/>
              <a:t>Government advice and other healthy dietary patterns are mainly ‘plant-based’ but can still include meat, fish, dairy, and eggs in moderation.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 dirty="0"/>
              <a:t>Following the UK Eatwell Guide more closely would deliver benefits for the UK population: </a:t>
            </a:r>
          </a:p>
          <a:p>
            <a:pPr marL="971550" lvl="1" indent="-285750"/>
            <a:r>
              <a:rPr lang="en-GB" sz="1600" b="1" dirty="0">
                <a:solidFill>
                  <a:schemeClr val="accent1"/>
                </a:solidFill>
              </a:rPr>
              <a:t>30% </a:t>
            </a:r>
            <a:r>
              <a:rPr lang="en-GB" sz="1600" dirty="0"/>
              <a:t>lower GHG emissions</a:t>
            </a:r>
          </a:p>
          <a:p>
            <a:pPr marL="971550" lvl="1" indent="-285750"/>
            <a:r>
              <a:rPr lang="en-GB" sz="1600" b="1" dirty="0">
                <a:solidFill>
                  <a:schemeClr val="accent5"/>
                </a:solidFill>
              </a:rPr>
              <a:t>4-7% </a:t>
            </a:r>
            <a:r>
              <a:rPr lang="en-GB" sz="1600" dirty="0"/>
              <a:t>lower water use</a:t>
            </a:r>
          </a:p>
          <a:p>
            <a:pPr marL="971550" lvl="1" indent="-285750"/>
            <a:r>
              <a:rPr lang="en-GB" sz="1600" b="1" dirty="0">
                <a:solidFill>
                  <a:schemeClr val="accent2"/>
                </a:solidFill>
              </a:rPr>
              <a:t>7% </a:t>
            </a:r>
            <a:r>
              <a:rPr lang="en-GB" sz="1600" dirty="0"/>
              <a:t>lower mortality risk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96863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F67B78A-C3EC-4CBA-ACF2-F8858CFC8098}"/>
              </a:ext>
            </a:extLst>
          </p:cNvPr>
          <p:cNvGrpSpPr/>
          <p:nvPr/>
        </p:nvGrpSpPr>
        <p:grpSpPr>
          <a:xfrm>
            <a:off x="6673377" y="2037029"/>
            <a:ext cx="5005594" cy="3576120"/>
            <a:chOff x="370696" y="568297"/>
            <a:chExt cx="7220444" cy="5174476"/>
          </a:xfrm>
        </p:grpSpPr>
        <p:pic>
          <p:nvPicPr>
            <p:cNvPr id="6" name="!!Guide" descr="Diagram&#10;&#10;Description automatically generated">
              <a:extLst>
                <a:ext uri="{FF2B5EF4-FFF2-40B4-BE49-F238E27FC236}">
                  <a16:creationId xmlns:a16="http://schemas.microsoft.com/office/drawing/2014/main" id="{ECA2537C-75BE-4063-8561-310BDE0F7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696" y="568297"/>
              <a:ext cx="7220444" cy="5174476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8FF807A-008C-496F-AE06-14EC8916EFBB}"/>
                </a:ext>
              </a:extLst>
            </p:cNvPr>
            <p:cNvSpPr/>
            <p:nvPr/>
          </p:nvSpPr>
          <p:spPr>
            <a:xfrm>
              <a:off x="1337417" y="1243412"/>
              <a:ext cx="5507764" cy="409770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B87C3B-BBD0-42F1-859B-4E003ADB3C4D}"/>
                </a:ext>
              </a:extLst>
            </p:cNvPr>
            <p:cNvSpPr/>
            <p:nvPr/>
          </p:nvSpPr>
          <p:spPr>
            <a:xfrm>
              <a:off x="5687226" y="3807151"/>
              <a:ext cx="1700613" cy="13673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095D423-2758-4E7B-B885-1FD9E393D8BE}"/>
                </a:ext>
              </a:extLst>
            </p:cNvPr>
            <p:cNvSpPr/>
            <p:nvPr/>
          </p:nvSpPr>
          <p:spPr>
            <a:xfrm>
              <a:off x="6588807" y="814698"/>
              <a:ext cx="846034" cy="18515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E517296-E241-4DC9-8297-573EA582CA52}"/>
                </a:ext>
              </a:extLst>
            </p:cNvPr>
            <p:cNvSpPr/>
            <p:nvPr/>
          </p:nvSpPr>
          <p:spPr>
            <a:xfrm>
              <a:off x="2271756" y="3522291"/>
              <a:ext cx="1129469" cy="18515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2FD61DD-95F8-4598-9E29-3D2C696640B9}"/>
                </a:ext>
              </a:extLst>
            </p:cNvPr>
            <p:cNvSpPr/>
            <p:nvPr/>
          </p:nvSpPr>
          <p:spPr>
            <a:xfrm>
              <a:off x="1223472" y="2029627"/>
              <a:ext cx="1129469" cy="11707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03A67F8-4747-42AE-9257-CE7EA0380BF6}"/>
                </a:ext>
              </a:extLst>
            </p:cNvPr>
            <p:cNvSpPr/>
            <p:nvPr/>
          </p:nvSpPr>
          <p:spPr>
            <a:xfrm>
              <a:off x="1871528" y="1311779"/>
              <a:ext cx="1311780" cy="12676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13" name="!!Water" descr="water.psd">
            <a:extLst>
              <a:ext uri="{FF2B5EF4-FFF2-40B4-BE49-F238E27FC236}">
                <a16:creationId xmlns:a16="http://schemas.microsoft.com/office/drawing/2014/main" id="{6E85AD1E-4200-44E4-93FA-B80B92F774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2987" y="2227245"/>
            <a:ext cx="475307" cy="104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!!Beans" descr="Calendar&#10;&#10;Description automatically generated with low confidence">
            <a:extLst>
              <a:ext uri="{FF2B5EF4-FFF2-40B4-BE49-F238E27FC236}">
                <a16:creationId xmlns:a16="http://schemas.microsoft.com/office/drawing/2014/main" id="{F5A8CC6F-1138-40ED-B957-3BA17B50E1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3804" y="3840129"/>
            <a:ext cx="1382111" cy="1376434"/>
          </a:xfrm>
          <a:prstGeom prst="rect">
            <a:avLst/>
          </a:prstGeom>
        </p:spPr>
      </p:pic>
      <p:pic>
        <p:nvPicPr>
          <p:cNvPr id="15" name="!!Dairy" descr="Graphical user interface&#10;&#10;Description automatically generated">
            <a:extLst>
              <a:ext uri="{FF2B5EF4-FFF2-40B4-BE49-F238E27FC236}">
                <a16:creationId xmlns:a16="http://schemas.microsoft.com/office/drawing/2014/main" id="{C4926160-EB38-493F-B864-A69B23EA21E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006" y="3841463"/>
            <a:ext cx="1407394" cy="1305021"/>
          </a:xfrm>
          <a:prstGeom prst="rect">
            <a:avLst/>
          </a:prstGeom>
        </p:spPr>
      </p:pic>
      <p:pic>
        <p:nvPicPr>
          <p:cNvPr id="16" name="!!Oils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18B6EC3-5FBF-4F8A-A099-13E3B2EA63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6037" y="3848480"/>
            <a:ext cx="2070523" cy="1174745"/>
          </a:xfrm>
          <a:prstGeom prst="rect">
            <a:avLst/>
          </a:prstGeom>
        </p:spPr>
      </p:pic>
      <p:pic>
        <p:nvPicPr>
          <p:cNvPr id="17" name="!!Carbs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5EB2635-3E20-4DB8-8065-454070C4477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1228" y="2573876"/>
            <a:ext cx="1784274" cy="2209754"/>
          </a:xfrm>
          <a:prstGeom prst="rect">
            <a:avLst/>
          </a:prstGeom>
        </p:spPr>
      </p:pic>
      <p:pic>
        <p:nvPicPr>
          <p:cNvPr id="18" name="!!Veg" descr="A picture containing calendar&#10;&#10;Description automatically generated">
            <a:extLst>
              <a:ext uri="{FF2B5EF4-FFF2-40B4-BE49-F238E27FC236}">
                <a16:creationId xmlns:a16="http://schemas.microsoft.com/office/drawing/2014/main" id="{387E8510-0151-41F0-82F8-8C1D06797AC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2621" y="2599110"/>
            <a:ext cx="1765927" cy="22242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E2BDD8D-0204-4655-8C64-BC4D2E272857}"/>
              </a:ext>
            </a:extLst>
          </p:cNvPr>
          <p:cNvSpPr txBox="1"/>
          <p:nvPr/>
        </p:nvSpPr>
        <p:spPr>
          <a:xfrm>
            <a:off x="7775465" y="6253379"/>
            <a:ext cx="34768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Scheelbeek et al. (2020) </a:t>
            </a:r>
            <a:r>
              <a:rPr kumimoji="0" lang="nl-NL" sz="1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BMJ Open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;10:e037554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746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3C40DE98-73A0-43D9-9017-3C08AD35D2E3}"/>
              </a:ext>
            </a:extLst>
          </p:cNvPr>
          <p:cNvGrpSpPr/>
          <p:nvPr/>
        </p:nvGrpSpPr>
        <p:grpSpPr>
          <a:xfrm>
            <a:off x="5267508" y="1661142"/>
            <a:ext cx="6553017" cy="4493474"/>
            <a:chOff x="5267508" y="1661142"/>
            <a:chExt cx="6553017" cy="4493474"/>
          </a:xfrm>
        </p:grpSpPr>
        <p:pic>
          <p:nvPicPr>
            <p:cNvPr id="40" name="!!Beans" descr="Calendar&#10;&#10;Description automatically generated with low confidence">
              <a:extLst>
                <a:ext uri="{FF2B5EF4-FFF2-40B4-BE49-F238E27FC236}">
                  <a16:creationId xmlns:a16="http://schemas.microsoft.com/office/drawing/2014/main" id="{A46824D5-D5D9-430B-B0A2-1DC6EF2D8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0770" y="3814207"/>
              <a:ext cx="2350063" cy="2340409"/>
            </a:xfrm>
            <a:prstGeom prst="rect">
              <a:avLst/>
            </a:prstGeom>
          </p:spPr>
        </p:pic>
        <p:pic>
          <p:nvPicPr>
            <p:cNvPr id="41" name="!!Dairy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925A028D-4203-49C6-8E33-73BE6C773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0968" y="3816474"/>
              <a:ext cx="2393052" cy="2218983"/>
            </a:xfrm>
            <a:prstGeom prst="rect">
              <a:avLst/>
            </a:prstGeom>
          </p:spPr>
        </p:pic>
        <p:pic>
          <p:nvPicPr>
            <p:cNvPr id="42" name="!!Oils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8B72BD5-03D6-4041-955E-643840F2C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99926" y="3828405"/>
              <a:ext cx="3520599" cy="1997469"/>
            </a:xfrm>
            <a:prstGeom prst="rect">
              <a:avLst/>
            </a:prstGeom>
          </p:spPr>
        </p:pic>
        <p:pic>
          <p:nvPicPr>
            <p:cNvPr id="43" name="!!Carbs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7F4B6614-CDFC-473E-AAA1-429D7E0EB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4746" y="1661142"/>
              <a:ext cx="3033878" cy="3757340"/>
            </a:xfrm>
            <a:prstGeom prst="rect">
              <a:avLst/>
            </a:prstGeom>
          </p:spPr>
        </p:pic>
        <p:pic>
          <p:nvPicPr>
            <p:cNvPr id="44" name="!!Veg" descr="A picture containing calendar&#10;&#10;Description automatically generated">
              <a:extLst>
                <a:ext uri="{FF2B5EF4-FFF2-40B4-BE49-F238E27FC236}">
                  <a16:creationId xmlns:a16="http://schemas.microsoft.com/office/drawing/2014/main" id="{0ED23F17-E10F-41DA-B094-A6235A718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7508" y="1704049"/>
              <a:ext cx="3002681" cy="3782011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26CF895F-8364-4DC7-B018-A2B7CF1F4B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Plant-based diets and the Eatwell Guide</a:t>
            </a:r>
          </a:p>
        </p:txBody>
      </p:sp>
      <p:pic>
        <p:nvPicPr>
          <p:cNvPr id="29" name="!!Beans" descr="Calendar&#10;&#10;Description automatically generated with low confidence">
            <a:extLst>
              <a:ext uri="{FF2B5EF4-FFF2-40B4-BE49-F238E27FC236}">
                <a16:creationId xmlns:a16="http://schemas.microsoft.com/office/drawing/2014/main" id="{8DB67875-9CA7-4EF3-8996-C34426912D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770" y="3814207"/>
            <a:ext cx="2350063" cy="2340409"/>
          </a:xfrm>
          <a:prstGeom prst="rect">
            <a:avLst/>
          </a:prstGeom>
        </p:spPr>
      </p:pic>
      <p:pic>
        <p:nvPicPr>
          <p:cNvPr id="30" name="!!Dairy" descr="Graphical user interface&#10;&#10;Description automatically generated">
            <a:extLst>
              <a:ext uri="{FF2B5EF4-FFF2-40B4-BE49-F238E27FC236}">
                <a16:creationId xmlns:a16="http://schemas.microsoft.com/office/drawing/2014/main" id="{3942E812-A6AF-4BF7-AFE8-290D6782A3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0968" y="3816474"/>
            <a:ext cx="2393052" cy="2218983"/>
          </a:xfrm>
          <a:prstGeom prst="rect">
            <a:avLst/>
          </a:prstGeom>
        </p:spPr>
      </p:pic>
      <p:pic>
        <p:nvPicPr>
          <p:cNvPr id="31" name="!!Oils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BB21DB1-26C5-462B-9729-980C6045525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26" y="3828405"/>
            <a:ext cx="3520599" cy="1997469"/>
          </a:xfrm>
          <a:prstGeom prst="rect">
            <a:avLst/>
          </a:prstGeom>
        </p:spPr>
      </p:pic>
      <p:pic>
        <p:nvPicPr>
          <p:cNvPr id="32" name="!!Carbs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969C3FA-7907-41BC-8EB5-23D1BE4D498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4746" y="1661142"/>
            <a:ext cx="3033878" cy="3757340"/>
          </a:xfrm>
          <a:prstGeom prst="rect">
            <a:avLst/>
          </a:prstGeom>
        </p:spPr>
      </p:pic>
      <p:pic>
        <p:nvPicPr>
          <p:cNvPr id="33" name="!!Veg" descr="A picture containing calendar&#10;&#10;Description automatically generated">
            <a:extLst>
              <a:ext uri="{FF2B5EF4-FFF2-40B4-BE49-F238E27FC236}">
                <a16:creationId xmlns:a16="http://schemas.microsoft.com/office/drawing/2014/main" id="{D7CBA6E9-28FC-4EFE-91F0-731C8D547A6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508" y="1704049"/>
            <a:ext cx="3002681" cy="3782011"/>
          </a:xfrm>
          <a:prstGeom prst="rect">
            <a:avLst/>
          </a:prstGeom>
        </p:spPr>
      </p:pic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BEE1AEAD-00C8-45E6-A2A3-069ADF4B01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8891" y="1834018"/>
            <a:ext cx="5447053" cy="4320598"/>
          </a:xfrm>
        </p:spPr>
        <p:txBody>
          <a:bodyPr>
            <a:normAutofit fontScale="92500" lnSpcReduction="20000"/>
          </a:bodyPr>
          <a:lstStyle/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B8E36"/>
                </a:solidFill>
              </a:rPr>
              <a:t>Fruit and vegetables:</a:t>
            </a:r>
          </a:p>
          <a:p>
            <a:pPr marL="971550" lvl="1" indent="-285750"/>
            <a:r>
              <a:rPr lang="en-GB" sz="1400" dirty="0">
                <a:solidFill>
                  <a:srgbClr val="0B8E36"/>
                </a:solidFill>
              </a:rPr>
              <a:t>5 A DAY</a:t>
            </a:r>
          </a:p>
          <a:p>
            <a:pPr marL="971550" lvl="1" indent="-285750"/>
            <a:r>
              <a:rPr lang="en-GB" sz="1400" dirty="0">
                <a:solidFill>
                  <a:srgbClr val="0B8E36"/>
                </a:solidFill>
              </a:rPr>
              <a:t>Key vitamins and minerals</a:t>
            </a:r>
          </a:p>
          <a:p>
            <a:pPr marL="971550" lvl="1" indent="-285750"/>
            <a:r>
              <a:rPr lang="en-GB" sz="1400" dirty="0">
                <a:solidFill>
                  <a:srgbClr val="0B8E36"/>
                </a:solidFill>
              </a:rPr>
              <a:t>Whole group of plant origin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ABE14"/>
                </a:solidFill>
              </a:rPr>
              <a:t>Starchy carbohydrates:</a:t>
            </a:r>
          </a:p>
          <a:p>
            <a:pPr marL="971550" lvl="1" indent="-285750"/>
            <a:r>
              <a:rPr lang="en-GB" sz="1400" dirty="0">
                <a:solidFill>
                  <a:srgbClr val="FABE14"/>
                </a:solidFill>
              </a:rPr>
              <a:t>Fibre</a:t>
            </a:r>
          </a:p>
          <a:p>
            <a:pPr marL="971550" lvl="1" indent="-285750"/>
            <a:r>
              <a:rPr lang="en-GB" sz="1400" dirty="0">
                <a:solidFill>
                  <a:srgbClr val="FABE14"/>
                </a:solidFill>
              </a:rPr>
              <a:t>Nutrients (fortification)</a:t>
            </a:r>
          </a:p>
          <a:p>
            <a:pPr marL="971550" lvl="1" indent="-285750"/>
            <a:r>
              <a:rPr lang="en-GB" sz="1400" dirty="0">
                <a:solidFill>
                  <a:srgbClr val="FABE14"/>
                </a:solidFill>
              </a:rPr>
              <a:t>Whole group of plant origin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2483"/>
                </a:solidFill>
              </a:rPr>
              <a:t>Oils &amp; spreads</a:t>
            </a:r>
          </a:p>
          <a:p>
            <a:pPr marL="971550" lvl="1" indent="-285750"/>
            <a:r>
              <a:rPr lang="en-GB" sz="1400" dirty="0">
                <a:solidFill>
                  <a:srgbClr val="662483"/>
                </a:solidFill>
              </a:rPr>
              <a:t>Plant oils/spreads usually lower in saturates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F70B7"/>
                </a:solidFill>
              </a:rPr>
              <a:t>Dairy and alternatives</a:t>
            </a:r>
          </a:p>
          <a:p>
            <a:pPr marL="971550" lvl="1" indent="-285750"/>
            <a:r>
              <a:rPr lang="en-GB" sz="1400" dirty="0">
                <a:solidFill>
                  <a:srgbClr val="0F70B7"/>
                </a:solidFill>
              </a:rPr>
              <a:t>Alternatives often lower in fat</a:t>
            </a:r>
          </a:p>
          <a:p>
            <a:pPr marL="971550" lvl="1" indent="-285750"/>
            <a:r>
              <a:rPr lang="en-GB" sz="1400" dirty="0">
                <a:solidFill>
                  <a:srgbClr val="0F70B7"/>
                </a:solidFill>
              </a:rPr>
              <a:t>Check for fortification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61873"/>
                </a:solidFill>
              </a:rPr>
              <a:t>Proteins</a:t>
            </a:r>
          </a:p>
          <a:p>
            <a:pPr marL="971550" lvl="1" indent="-285750"/>
            <a:r>
              <a:rPr lang="en-GB" sz="1400" dirty="0">
                <a:solidFill>
                  <a:srgbClr val="E61873"/>
                </a:solidFill>
              </a:rPr>
              <a:t>Alternative sources (e.g. beans, lentils)</a:t>
            </a:r>
          </a:p>
          <a:p>
            <a:pPr marL="971550" lvl="1" indent="-285750"/>
            <a:r>
              <a:rPr lang="en-GB" sz="1400" dirty="0">
                <a:solidFill>
                  <a:srgbClr val="E61873"/>
                </a:solidFill>
              </a:rPr>
              <a:t>Also contain fibre (not in animal-based sources)</a:t>
            </a:r>
          </a:p>
          <a:p>
            <a:pPr marL="971550" lvl="1" indent="-285750"/>
            <a:r>
              <a:rPr lang="en-GB" sz="1400" dirty="0">
                <a:solidFill>
                  <a:srgbClr val="E61873"/>
                </a:solidFill>
              </a:rPr>
              <a:t>Watch out for nutrients found in animal products (e.g. B12)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96863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3699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CF895F-8364-4DC7-B018-A2B7CF1F4B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CEFDF6-892F-4399-A8C9-EDDFDEE050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8891" y="1834018"/>
            <a:ext cx="5447053" cy="4320598"/>
          </a:xfrm>
        </p:spPr>
        <p:txBody>
          <a:bodyPr>
            <a:normAutofit/>
          </a:bodyPr>
          <a:lstStyle/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 dirty="0"/>
              <a:t>There is no agreed definition of what the term ‘plant-based’ means.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 dirty="0"/>
              <a:t>Public confusion – many people are confused about meaning of ‘plant based’.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 dirty="0"/>
              <a:t>More than just protein - need to consider overall nutritional composition of plant-based alternatives.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 dirty="0"/>
              <a:t>The Eatwell Guide provides a mainly ‘plant-based’ style of eating that could have both health and environmental benefits.</a:t>
            </a:r>
          </a:p>
        </p:txBody>
      </p:sp>
      <p:pic>
        <p:nvPicPr>
          <p:cNvPr id="5" name="Picture 4" descr="A picture containing plant, leaf, fresh&#10;&#10;Description automatically generated">
            <a:extLst>
              <a:ext uri="{FF2B5EF4-FFF2-40B4-BE49-F238E27FC236}">
                <a16:creationId xmlns:a16="http://schemas.microsoft.com/office/drawing/2014/main" id="{90941317-46FD-453E-8BC8-456B09D6A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982" y="2013625"/>
            <a:ext cx="4559796" cy="308366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93217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01AF9-6517-4C72-A45E-E293757E5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2189" y="1203798"/>
            <a:ext cx="9720000" cy="720000"/>
          </a:xfrm>
        </p:spPr>
        <p:txBody>
          <a:bodyPr/>
          <a:lstStyle/>
          <a:p>
            <a:r>
              <a:rPr lang="en-GB" sz="3400" dirty="0"/>
              <a:t>Diversity and inclusion in Schemes of Work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11F657-FDA7-4EF0-A3F9-EBDBBF9EE2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2189" y="1694202"/>
            <a:ext cx="7697323" cy="3600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000" dirty="0">
                <a:latin typeface="Arial"/>
                <a:cs typeface="Arial"/>
              </a:rPr>
              <a:t>Know your pupils!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latin typeface="Arial"/>
                <a:cs typeface="Arial"/>
              </a:rPr>
              <a:t>Know and understand the local community, e.g. what are the challenges that young people are facing?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latin typeface="Arial"/>
                <a:cs typeface="Arial"/>
              </a:rPr>
              <a:t>Understand what young people (and their families) want to make in food lessons. Not just cakes though! 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latin typeface="Arial"/>
                <a:cs typeface="Arial"/>
              </a:rPr>
              <a:t>Ensure recipes and practical activities build on knowledge and skill.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latin typeface="Arial"/>
                <a:cs typeface="Arial"/>
              </a:rPr>
              <a:t>Incorporate </a:t>
            </a:r>
            <a:r>
              <a:rPr lang="en-US" sz="2000" dirty="0">
                <a:latin typeface="Arial"/>
                <a:cs typeface="Arial"/>
              </a:rPr>
              <a:t>different </a:t>
            </a:r>
            <a:r>
              <a:rPr lang="en-US" sz="2000" dirty="0" err="1">
                <a:latin typeface="Arial"/>
                <a:cs typeface="Arial"/>
              </a:rPr>
              <a:t>flavours</a:t>
            </a:r>
            <a:r>
              <a:rPr lang="en-US" sz="2000" dirty="0">
                <a:latin typeface="Arial"/>
                <a:cs typeface="Arial"/>
              </a:rPr>
              <a:t>, ingredients and culinary techniques</a:t>
            </a:r>
            <a:r>
              <a:rPr lang="en-GB" sz="2000" dirty="0">
                <a:latin typeface="Arial"/>
                <a:cs typeface="Arial"/>
              </a:rPr>
              <a:t> and experiences to </a:t>
            </a:r>
            <a:r>
              <a:rPr lang="en-GB" sz="2000" dirty="0">
                <a:effectLst/>
                <a:latin typeface="Arial"/>
                <a:ea typeface="Calibri" panose="020F0502020204030204" pitchFamily="34" charset="0"/>
                <a:cs typeface="Arial"/>
              </a:rPr>
              <a:t>widen young people’s understanding of </a:t>
            </a:r>
            <a:r>
              <a:rPr lang="en-GB" sz="2000" dirty="0">
                <a:effectLst/>
                <a:latin typeface="Arial"/>
                <a:ea typeface="Calibri" panose="020F0502020204030204" pitchFamily="34" charset="0"/>
                <a:cs typeface="Arial"/>
                <a:hlinkClick r:id="rId3"/>
              </a:rPr>
              <a:t>food and cultures around the world</a:t>
            </a:r>
            <a:r>
              <a:rPr lang="en-GB" sz="2000" dirty="0">
                <a:effectLst/>
                <a:latin typeface="Arial"/>
                <a:ea typeface="Calibri" panose="020F0502020204030204" pitchFamily="34" charset="0"/>
                <a:cs typeface="Arial"/>
              </a:rPr>
              <a:t>.</a:t>
            </a:r>
            <a:endParaRPr lang="en-GB" sz="2000" dirty="0">
              <a:latin typeface="Calibri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GB" sz="2000" dirty="0">
                <a:latin typeface="Arial"/>
                <a:cs typeface="Arial"/>
              </a:rPr>
              <a:t>Encourage pupils to share their </a:t>
            </a:r>
            <a:r>
              <a:rPr lang="en-GB" sz="2000" dirty="0">
                <a:effectLst/>
                <a:latin typeface="Arial"/>
                <a:ea typeface="Calibri" panose="020F0502020204030204" pitchFamily="34" charset="0"/>
                <a:cs typeface="Arial"/>
              </a:rPr>
              <a:t>personal experiences around food culture, ingredients and recipes with the class or school community.</a:t>
            </a:r>
            <a:r>
              <a:rPr lang="en-GB" sz="2000" dirty="0">
                <a:latin typeface="Arial"/>
                <a:ea typeface="Calibri" panose="020F0502020204030204" pitchFamily="34" charset="0"/>
                <a:cs typeface="Arial"/>
              </a:rPr>
              <a:t>  </a:t>
            </a:r>
            <a:endParaRPr lang="en-GB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2000" dirty="0">
                <a:latin typeface="Arial"/>
                <a:cs typeface="Arial"/>
              </a:rPr>
              <a:t>Consider healthy, sustainable diets – </a:t>
            </a:r>
            <a:r>
              <a:rPr lang="en-GB" sz="2000" dirty="0">
                <a:latin typeface="Arial"/>
                <a:cs typeface="Arial"/>
                <a:hlinkClick r:id="rId4"/>
              </a:rPr>
              <a:t>nutrition.org.uk </a:t>
            </a:r>
            <a:endParaRPr lang="en-GB" sz="2000" dirty="0">
              <a:latin typeface="Arial"/>
              <a:cs typeface="Arial" panose="020B0604020202020204" pitchFamily="34" charset="0"/>
            </a:endParaRPr>
          </a:p>
          <a:p>
            <a:endParaRPr lang="en-GB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6C8B58-7351-4DC3-A37C-3E8EA8F22458}"/>
              </a:ext>
            </a:extLst>
          </p:cNvPr>
          <p:cNvSpPr txBox="1"/>
          <p:nvPr/>
        </p:nvSpPr>
        <p:spPr>
          <a:xfrm>
            <a:off x="9205645" y="2647324"/>
            <a:ext cx="2794571" cy="2646878"/>
          </a:xfrm>
          <a:prstGeom prst="rect">
            <a:avLst/>
          </a:prstGeom>
          <a:noFill/>
          <a:ln w="25400">
            <a:solidFill>
              <a:srgbClr val="C33D86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Did you know?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Some food and drink-related traditions are currently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recognised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by UNESCO and its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Representative List of the Intangible Cultural Heritage of Humanity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754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618E7-ECC4-4F67-B462-8A0D2FAC8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9274" y="1280769"/>
            <a:ext cx="9720000" cy="720000"/>
          </a:xfrm>
        </p:spPr>
        <p:txBody>
          <a:bodyPr/>
          <a:lstStyle/>
          <a:p>
            <a:r>
              <a:rPr lang="en-GB" sz="3400" dirty="0"/>
              <a:t>In the classroom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38E052-D360-47B7-9ED5-010BF9AB0E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4" y="2095768"/>
            <a:ext cx="6665877" cy="360000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GB" sz="2000" dirty="0"/>
              <a:t>Consider the following: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time and budget available;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pupils - practical skills;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equipment available; 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provision/availability of ingredients e.g. spices or herbs that may not be used often, vegetables that might not be readily available in your area;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involving the school/local community – there may be an ‘expert’ in a particular cuisine that could offer guidance and/or input to the lesson;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sharing the success of your pupils work through school social media, newsletters and special events such as open evening and options. 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 descr="A picture containing dish&#10;&#10;Description automatically generated">
            <a:extLst>
              <a:ext uri="{FF2B5EF4-FFF2-40B4-BE49-F238E27FC236}">
                <a16:creationId xmlns:a16="http://schemas.microsoft.com/office/drawing/2014/main" id="{C45765AF-A5BE-5D27-4A4A-9F5D4BBCC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208" y="1614532"/>
            <a:ext cx="3973620" cy="2650405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6" name="Picture 5" descr="A bunch of bananas&#10;&#10;Description automatically generated">
            <a:extLst>
              <a:ext uri="{FF2B5EF4-FFF2-40B4-BE49-F238E27FC236}">
                <a16:creationId xmlns:a16="http://schemas.microsoft.com/office/drawing/2014/main" id="{7D8DAF4C-7D80-1BAB-C24D-A9C25CB52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5850" y="4411294"/>
            <a:ext cx="3048000" cy="2033016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</p:spTree>
    <p:extLst>
      <p:ext uri="{BB962C8B-B14F-4D97-AF65-F5344CB8AC3E}">
        <p14:creationId xmlns:p14="http://schemas.microsoft.com/office/powerpoint/2010/main" val="1250271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0E8EF-08AD-D756-5865-2D2F7354A2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400" dirty="0"/>
              <a:t>Plant-based proteins – try something new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485A52-0820-AFDC-F513-03F8F655B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7488" y="3375815"/>
            <a:ext cx="4720720" cy="1803315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7329C8-3E55-1705-9BBB-D91CB36D4C5C}"/>
              </a:ext>
            </a:extLst>
          </p:cNvPr>
          <p:cNvSpPr txBox="1"/>
          <p:nvPr/>
        </p:nvSpPr>
        <p:spPr>
          <a:xfrm>
            <a:off x="1169275" y="2558143"/>
            <a:ext cx="465458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Beans, peas and lentils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Pea protein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Seitan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Soy meat alternatives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Tofu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Tempeh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7" name="Picture 6" descr="A picture containing fruit&#10;&#10;Description automatically generated">
            <a:extLst>
              <a:ext uri="{FF2B5EF4-FFF2-40B4-BE49-F238E27FC236}">
                <a16:creationId xmlns:a16="http://schemas.microsoft.com/office/drawing/2014/main" id="{240F7BBC-9331-942E-7726-C9CBABF4F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5179130"/>
            <a:ext cx="6413934" cy="1314857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4" name="Picture 3" descr="A picture containing fruit, nut, vegetable, fresh&#10;&#10;Description automatically generated">
            <a:extLst>
              <a:ext uri="{FF2B5EF4-FFF2-40B4-BE49-F238E27FC236}">
                <a16:creationId xmlns:a16="http://schemas.microsoft.com/office/drawing/2014/main" id="{545CC648-24C8-7359-8BB4-E23D98E0B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4037" y="2113657"/>
            <a:ext cx="2444145" cy="1630245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BD2819-933D-1AE0-0619-3D2AD78C9A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113" y="4931229"/>
            <a:ext cx="1784219" cy="1602333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</p:spTree>
    <p:extLst>
      <p:ext uri="{BB962C8B-B14F-4D97-AF65-F5344CB8AC3E}">
        <p14:creationId xmlns:p14="http://schemas.microsoft.com/office/powerpoint/2010/main" val="159896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D4B93-E0C2-393E-1785-C4DE502B5D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400" dirty="0"/>
              <a:t>Other alternative protein sources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133928-A4F9-F284-D18A-603634029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85" y="2300150"/>
            <a:ext cx="1503164" cy="148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B9365C88-C71E-0451-7C99-C87B5DA2F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74" y="4190112"/>
            <a:ext cx="1613875" cy="159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C7164D7-14F5-5C38-98D4-ECF9C7200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870" y="2310779"/>
            <a:ext cx="1516940" cy="148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25C6504D-E0C6-4994-B806-5A65E3282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870" y="4213694"/>
            <a:ext cx="1479767" cy="147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AB4265-D341-E412-4045-9B6FB3388885}"/>
              </a:ext>
            </a:extLst>
          </p:cNvPr>
          <p:cNvSpPr txBox="1"/>
          <p:nvPr/>
        </p:nvSpPr>
        <p:spPr>
          <a:xfrm>
            <a:off x="2677886" y="2908432"/>
            <a:ext cx="2579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Insects*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4DB027-4D2E-BF2F-BBF2-24A68180317C}"/>
              </a:ext>
            </a:extLst>
          </p:cNvPr>
          <p:cNvSpPr txBox="1"/>
          <p:nvPr/>
        </p:nvSpPr>
        <p:spPr>
          <a:xfrm>
            <a:off x="2581663" y="4700634"/>
            <a:ext cx="2579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Bacterial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EAB008-7B26-4B59-285D-BC8F38C8FF4B}"/>
              </a:ext>
            </a:extLst>
          </p:cNvPr>
          <p:cNvSpPr txBox="1"/>
          <p:nvPr/>
        </p:nvSpPr>
        <p:spPr>
          <a:xfrm>
            <a:off x="8829312" y="4584246"/>
            <a:ext cx="1712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Cultured meat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F0D6FA-595D-36AA-22E8-D380EBEDC378}"/>
              </a:ext>
            </a:extLst>
          </p:cNvPr>
          <p:cNvSpPr txBox="1"/>
          <p:nvPr/>
        </p:nvSpPr>
        <p:spPr>
          <a:xfrm>
            <a:off x="8997564" y="2682957"/>
            <a:ext cx="1712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Fungal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E74DA6-E92E-D9B6-474F-D611A7B0B390}"/>
              </a:ext>
            </a:extLst>
          </p:cNvPr>
          <p:cNvSpPr txBox="1"/>
          <p:nvPr/>
        </p:nvSpPr>
        <p:spPr>
          <a:xfrm>
            <a:off x="500742" y="6258598"/>
            <a:ext cx="6741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*allergen risk from chitin </a:t>
            </a:r>
            <a: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found in the exoskeletons of insects and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certain hard structures in invertebrates and fish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188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5FCD9-1874-4F61-B582-52A4DE4D2B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400" dirty="0"/>
              <a:t>The Future of food education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646113-874E-4207-A995-631B9F2983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5" y="2120512"/>
            <a:ext cx="8622976" cy="360000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British Nutrition Foundation is undertaking work to explore what a future, modern food education, that is relevant to young people and society, might look like and contain. 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en-US" sz="2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project has the following elements: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en-US" sz="2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A teacher and pupil survey, exploring current and future practice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– results are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here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en-US" sz="2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A half-day consensus-building event – recordings, presentations and recommendations are </a:t>
            </a:r>
            <a:r>
              <a:rPr lang="en-US" sz="2000" i="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here</a:t>
            </a:r>
            <a:r>
              <a:rPr lang="en-US" sz="2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en-US" sz="2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The development of new recipes that are more inclusive of our diverse culture and society – recipes so far are </a:t>
            </a:r>
            <a:r>
              <a:rPr lang="en-US" sz="2000" i="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here</a:t>
            </a:r>
            <a:r>
              <a:rPr lang="en-US" sz="2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en-US" sz="2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The provision of teacher training, based on the outcomes of the work above. </a:t>
            </a:r>
            <a:r>
              <a:rPr lang="en-US" sz="2000" i="0" dirty="0">
                <a:solidFill>
                  <a:srgbClr val="2631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3FF6FA-C5C7-46F7-BAC9-F3887C99608C}"/>
              </a:ext>
            </a:extLst>
          </p:cNvPr>
          <p:cNvSpPr txBox="1"/>
          <p:nvPr/>
        </p:nvSpPr>
        <p:spPr>
          <a:xfrm>
            <a:off x="798444" y="6277226"/>
            <a:ext cx="104616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British Nutrition Foundation would like to gratefully acknowledge the financial support provided by the </a:t>
            </a:r>
            <a:r>
              <a:rPr lang="en-GB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All Saints Educational Trust </a:t>
            </a:r>
            <a:r>
              <a:rPr lang="en-GB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for this work.</a:t>
            </a:r>
            <a:endParaRPr lang="en-GB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All Saints Educational Trust Awards for International Students 2020, UK">
            <a:extLst>
              <a:ext uri="{FF2B5EF4-FFF2-40B4-BE49-F238E27FC236}">
                <a16:creationId xmlns:a16="http://schemas.microsoft.com/office/drawing/2014/main" id="{81480AAD-C4A6-4A79-B6FD-5AFB54CDC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3185930"/>
            <a:ext cx="2101721" cy="117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910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7B83F-4D79-C410-2F09-FDBC854609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400" dirty="0"/>
              <a:t>What else?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4BA40A-B828-56A3-D8F8-2D8BA4CD9B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5" y="2198619"/>
            <a:ext cx="5699610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plant-based diet can still include </a:t>
            </a:r>
            <a:r>
              <a:rPr lang="en-GB" sz="2000" i="0" u="none" strike="noStrike" dirty="0">
                <a:effectLst/>
                <a:latin typeface="Arial" panose="020B0604020202020204" pitchFamily="34" charset="0"/>
              </a:rPr>
              <a:t>some meat, fish, dairy, eggs and other protein sources. </a:t>
            </a: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7" name="Picture 6" descr="A bowl of food next to a bowl of food&#10;&#10;Description automatically generated with low confidence">
            <a:extLst>
              <a:ext uri="{FF2B5EF4-FFF2-40B4-BE49-F238E27FC236}">
                <a16:creationId xmlns:a16="http://schemas.microsoft.com/office/drawing/2014/main" id="{FB2A2889-DA76-2175-3C2C-46706F8D12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8188" y="5083766"/>
            <a:ext cx="1826743" cy="1370058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10" name="Picture 9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06684B00-8016-B45A-D5B6-D2B14DD1BE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077" y="3324706"/>
            <a:ext cx="1710385" cy="1181235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528D58-5FC9-EF44-348F-2A5CB9EE135C}"/>
              </a:ext>
            </a:extLst>
          </p:cNvPr>
          <p:cNvSpPr txBox="1"/>
          <p:nvPr/>
        </p:nvSpPr>
        <p:spPr>
          <a:xfrm>
            <a:off x="7351416" y="6377064"/>
            <a:ext cx="3167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hlinkClick r:id="rId4"/>
              </a:rPr>
              <a:t>Global cuisine recipes</a:t>
            </a:r>
            <a:endParaRPr lang="en-GB" dirty="0"/>
          </a:p>
        </p:txBody>
      </p:sp>
      <p:pic>
        <p:nvPicPr>
          <p:cNvPr id="12" name="Picture 11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0A41477A-6E9A-C76C-FF69-F566C82BBB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484" y="3314210"/>
            <a:ext cx="1544796" cy="2059728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13" name="Picture 12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22B74E14-6661-6B15-CA56-E8D9266319B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3722" y="4714109"/>
            <a:ext cx="1198762" cy="1598349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15" name="Picture 14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CB83D0A1-A75F-9806-3CA5-C8834879A6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6949" y="5513283"/>
            <a:ext cx="930728" cy="1240971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16" name="Picture 15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5953238F-C425-F798-5609-C47E23B599F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0341" y="1771073"/>
            <a:ext cx="2006936" cy="1505202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17" name="Picture 16" descr="A picture containing food, plate, dish, meatball&#10;&#10;Description automatically generated">
            <a:extLst>
              <a:ext uri="{FF2B5EF4-FFF2-40B4-BE49-F238E27FC236}">
                <a16:creationId xmlns:a16="http://schemas.microsoft.com/office/drawing/2014/main" id="{925EAB0C-AC1A-7738-04FB-860726B179C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9812" y="4268751"/>
            <a:ext cx="1235266" cy="1647021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18" name="Picture 17" descr="A picture containing food, vegetable, container, meal&#10;&#10;Description automatically generated">
            <a:extLst>
              <a:ext uri="{FF2B5EF4-FFF2-40B4-BE49-F238E27FC236}">
                <a16:creationId xmlns:a16="http://schemas.microsoft.com/office/drawing/2014/main" id="{8EECD462-DC92-999E-C4B0-B404C260084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1258" y="2983404"/>
            <a:ext cx="1372705" cy="1830273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19" name="Picture 18" descr="A plate of food&#10;&#10;Description automatically generated">
            <a:extLst>
              <a:ext uri="{FF2B5EF4-FFF2-40B4-BE49-F238E27FC236}">
                <a16:creationId xmlns:a16="http://schemas.microsoft.com/office/drawing/2014/main" id="{9891957E-E3D6-C561-CB0D-3B3126E2D51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316" y="1642645"/>
            <a:ext cx="1623611" cy="2164814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20" name="Picture 19" descr="A plate of food&#10;&#10;Description automatically generated">
            <a:extLst>
              <a:ext uri="{FF2B5EF4-FFF2-40B4-BE49-F238E27FC236}">
                <a16:creationId xmlns:a16="http://schemas.microsoft.com/office/drawing/2014/main" id="{40FFBF72-E507-329E-340C-261EBDECC21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4632" y="3998619"/>
            <a:ext cx="1527793" cy="2037059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</p:spTree>
    <p:extLst>
      <p:ext uri="{BB962C8B-B14F-4D97-AF65-F5344CB8AC3E}">
        <p14:creationId xmlns:p14="http://schemas.microsoft.com/office/powerpoint/2010/main" val="1278083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AB542-9B8A-BDD1-50C2-F7A62DA2E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6000" y="1104867"/>
            <a:ext cx="9720000" cy="720000"/>
          </a:xfrm>
        </p:spPr>
        <p:txBody>
          <a:bodyPr/>
          <a:lstStyle/>
          <a:p>
            <a:r>
              <a:rPr lang="en-GB" sz="3400" dirty="0"/>
              <a:t>Practicalities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BCF221-9D71-57D4-ACD6-713FD2BB0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6759" y="1625315"/>
            <a:ext cx="5897434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/>
              <a:t>First and foremost, remember pupil choice!</a:t>
            </a:r>
          </a:p>
          <a:p>
            <a:r>
              <a:rPr lang="en-GB" sz="2000" dirty="0"/>
              <a:t>Provide options for pupils to use alternatives.</a:t>
            </a:r>
          </a:p>
          <a:p>
            <a:r>
              <a:rPr lang="en-GB" sz="2000" dirty="0"/>
              <a:t>Swap half the meat for beans or lentils in recipes.</a:t>
            </a:r>
          </a:p>
          <a:p>
            <a:r>
              <a:rPr lang="en-GB" sz="2000" dirty="0"/>
              <a:t>Consider buying in bulk.</a:t>
            </a:r>
          </a:p>
          <a:p>
            <a:r>
              <a:rPr lang="en-GB" sz="2000" dirty="0"/>
              <a:t>Task pupils to work in groups or pairs to reduce the cost.</a:t>
            </a:r>
          </a:p>
          <a:p>
            <a:r>
              <a:rPr lang="en-GB" sz="2000" dirty="0"/>
              <a:t>Provide herbs and spices for your pupils to use.</a:t>
            </a:r>
          </a:p>
          <a:p>
            <a:r>
              <a:rPr lang="en-GB" sz="2000" dirty="0"/>
              <a:t>Run tasting and </a:t>
            </a:r>
            <a:r>
              <a:rPr lang="en-GB" sz="2000" dirty="0">
                <a:hlinkClick r:id="rId3"/>
              </a:rPr>
              <a:t>sensory</a:t>
            </a:r>
            <a:r>
              <a:rPr lang="en-GB" sz="2000" dirty="0"/>
              <a:t> testing sessions so that pupils can try ingredients or dishes that may be unfamiliar to them.</a:t>
            </a:r>
          </a:p>
          <a:p>
            <a:r>
              <a:rPr lang="en-GB" sz="2000" dirty="0"/>
              <a:t>Be creative with leftovers to reduce food waste, e.g. roasted chickpeas or asparagus end soup!</a:t>
            </a:r>
          </a:p>
          <a:p>
            <a:r>
              <a:rPr lang="en-GB" sz="2000" dirty="0"/>
              <a:t>Adapt recipes to use different ingredients, e.g. chickpea muffins or avocado and chocolate cake.</a:t>
            </a:r>
          </a:p>
          <a:p>
            <a:r>
              <a:rPr lang="en-GB" sz="2000" dirty="0"/>
              <a:t>Try a </a:t>
            </a:r>
            <a:r>
              <a:rPr lang="en-GB" sz="2000" dirty="0" err="1"/>
              <a:t>BoF</a:t>
            </a:r>
            <a:r>
              <a:rPr lang="en-GB" sz="2000" dirty="0"/>
              <a:t> pie …. </a:t>
            </a:r>
          </a:p>
        </p:txBody>
      </p:sp>
      <p:pic>
        <p:nvPicPr>
          <p:cNvPr id="4" name="Picture 3" descr="A close up of some food&#10;&#10;Description automatically generated with low confidence">
            <a:extLst>
              <a:ext uri="{FF2B5EF4-FFF2-40B4-BE49-F238E27FC236}">
                <a16:creationId xmlns:a16="http://schemas.microsoft.com/office/drawing/2014/main" id="{A9B7B745-47AA-928C-2152-8F01DA363F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559" y="1672629"/>
            <a:ext cx="1386308" cy="1505202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5" name="Picture 4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44A0C4A3-4B73-6265-E83F-DAF3F47C85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5359" y="824748"/>
            <a:ext cx="1600200" cy="2133600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6" name="Picture 5" descr="A bowl of food&#10;&#10;Description automatically generated">
            <a:extLst>
              <a:ext uri="{FF2B5EF4-FFF2-40B4-BE49-F238E27FC236}">
                <a16:creationId xmlns:a16="http://schemas.microsoft.com/office/drawing/2014/main" id="{68CEC6F0-642E-9E04-4E80-29A5DEC6A26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0076" y="3221161"/>
            <a:ext cx="1649166" cy="1649166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8" name="Picture 7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16CA51EE-3309-9D52-D5E4-F5BE996E95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5303" y="1388473"/>
            <a:ext cx="1620056" cy="1649166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10" name="Picture 9" descr="A plate of food&#10;&#10;Description automatically generated">
            <a:extLst>
              <a:ext uri="{FF2B5EF4-FFF2-40B4-BE49-F238E27FC236}">
                <a16:creationId xmlns:a16="http://schemas.microsoft.com/office/drawing/2014/main" id="{1410AED9-9B2B-3373-38AB-7EED3BA40F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5626" y="3116929"/>
            <a:ext cx="1600200" cy="1367855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B8E9979-9802-1781-C3DA-54688429F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684" y="5153933"/>
            <a:ext cx="1600201" cy="975247"/>
          </a:xfrm>
          <a:prstGeom prst="rect">
            <a:avLst/>
          </a:prstGeom>
          <a:noFill/>
          <a:ln w="25400">
            <a:solidFill>
              <a:srgbClr val="CF61B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8337A1-65CA-9150-F1F2-7A2D44264C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7849" y="4740864"/>
            <a:ext cx="1485900" cy="1457325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10E592B6-0B52-BFDA-C659-14F34757F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765" y="4734561"/>
            <a:ext cx="1636295" cy="1457325"/>
          </a:xfrm>
          <a:prstGeom prst="rect">
            <a:avLst/>
          </a:prstGeom>
          <a:noFill/>
          <a:ln w="25400">
            <a:solidFill>
              <a:srgbClr val="CF61B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863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AB2C8-DCA0-87B2-7662-830F203760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400" i="1" dirty="0"/>
              <a:t>Food – fact of life </a:t>
            </a:r>
            <a:r>
              <a:rPr lang="en-GB" sz="3400" dirty="0"/>
              <a:t>resources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51BA76-2961-C6FE-2218-892F0E274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173" y="1669274"/>
            <a:ext cx="2560720" cy="3683454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25A71F-7ED6-2B47-91E7-214592548CB6}"/>
              </a:ext>
            </a:extLst>
          </p:cNvPr>
          <p:cNvSpPr txBox="1"/>
          <p:nvPr/>
        </p:nvSpPr>
        <p:spPr>
          <a:xfrm>
            <a:off x="1129876" y="2056163"/>
            <a:ext cx="703217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631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 commodities resources</a:t>
            </a:r>
            <a:endParaRPr lang="en-US" sz="2000" b="0" i="0" dirty="0">
              <a:solidFill>
                <a:srgbClr val="263143"/>
              </a:solidFill>
              <a:effectLst/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631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Cereals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631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631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Eggs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631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 and shellfish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631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Fruit and vegetables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631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631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Potatoes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631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Poultry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631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631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Beans and pulses to come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6314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Mycoprotein resources</a:t>
            </a:r>
            <a:endParaRPr lang="en-US" sz="2000" dirty="0">
              <a:solidFill>
                <a:srgbClr val="2631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631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Cheese making and </a:t>
            </a:r>
            <a:r>
              <a:rPr lang="en-US" sz="2000" dirty="0">
                <a:solidFill>
                  <a:srgbClr val="263143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frothy milk</a:t>
            </a:r>
            <a:endParaRPr lang="en-US" sz="2000" b="0" i="0" dirty="0">
              <a:solidFill>
                <a:srgbClr val="263143"/>
              </a:solidFill>
              <a:effectLst/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631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Thinking hat evaluation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F6E4DD-D45F-CA92-74B5-0BC00A25E0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0894" y="3740986"/>
            <a:ext cx="2426833" cy="2646257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A07181-18AB-D75B-16A2-EF131320AD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0947" y="2056163"/>
            <a:ext cx="2878392" cy="1617683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76D613-B671-2D01-7A65-E05477465E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6039" y="3200524"/>
            <a:ext cx="1678172" cy="2406761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CD2992-EA12-E6F4-98AB-742C49346C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3027" y="4929832"/>
            <a:ext cx="2560720" cy="1787453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</p:spTree>
    <p:extLst>
      <p:ext uri="{BB962C8B-B14F-4D97-AF65-F5344CB8AC3E}">
        <p14:creationId xmlns:p14="http://schemas.microsoft.com/office/powerpoint/2010/main" val="1548618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BD8223-A834-6740-7F87-896894B29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4407" y="2171972"/>
            <a:ext cx="1793424" cy="3988933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60ADFA-D0FC-5373-9B66-73DA5C06D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6519" y="1562144"/>
            <a:ext cx="1471753" cy="4642714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926D91-1256-0BC5-1FE7-D9A76EC50B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9308" y="2171972"/>
            <a:ext cx="3293608" cy="2371913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637B9A-3393-0753-5103-1DFA448A9B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8619" y="3032149"/>
            <a:ext cx="2468289" cy="3540579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54B30D-EC46-004F-8CA3-3DB4F4C251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848" y="2636303"/>
            <a:ext cx="1939876" cy="2716870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6CDFC4-F4F9-43E7-2E6D-93C013DAFC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0252" y="3863940"/>
            <a:ext cx="1877631" cy="2701018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C22F124-61C5-0718-1362-7BE3A96535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9275" y="1563798"/>
            <a:ext cx="9720000" cy="720000"/>
          </a:xfrm>
        </p:spPr>
        <p:txBody>
          <a:bodyPr/>
          <a:lstStyle/>
          <a:p>
            <a:r>
              <a:rPr lang="en-GB" sz="3400" dirty="0"/>
              <a:t>Healthy Eating Week resources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CFD257-ABA5-D5EE-EB7C-41E31FEB470A}"/>
              </a:ext>
            </a:extLst>
          </p:cNvPr>
          <p:cNvSpPr txBox="1"/>
          <p:nvPr/>
        </p:nvSpPr>
        <p:spPr>
          <a:xfrm>
            <a:off x="7855246" y="6291943"/>
            <a:ext cx="1933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HEW 2022 resources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448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2800" dirty="0"/>
              <a:t>For further information, go to:</a:t>
            </a:r>
          </a:p>
          <a:p>
            <a:pPr marL="0" indent="0" algn="ctr">
              <a:buNone/>
            </a:pPr>
            <a:r>
              <a:rPr lang="en-GB" sz="2800" dirty="0"/>
              <a:t>www.foodafactoflife.org.uk</a:t>
            </a:r>
          </a:p>
        </p:txBody>
      </p:sp>
      <p:sp>
        <p:nvSpPr>
          <p:cNvPr id="4" name="Rectangle 3"/>
          <p:cNvSpPr/>
          <p:nvPr/>
        </p:nvSpPr>
        <p:spPr>
          <a:xfrm>
            <a:off x="724676" y="581132"/>
            <a:ext cx="969107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C33D8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Plant-based diets – expanding pupil learning experiences </a:t>
            </a:r>
            <a:endParaRPr kumimoji="0" lang="en-GB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E2224A-75F5-97F8-B429-E788445BFCDA}"/>
              </a:ext>
            </a:extLst>
          </p:cNvPr>
          <p:cNvSpPr txBox="1"/>
          <p:nvPr/>
        </p:nvSpPr>
        <p:spPr>
          <a:xfrm>
            <a:off x="500743" y="5507132"/>
            <a:ext cx="105377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webinar forms part of the British Nutrition Foundation’s work around </a:t>
            </a:r>
            <a:r>
              <a:rPr lang="en-GB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en-GB" sz="1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‘Future of food education’, supported by the </a:t>
            </a:r>
            <a:r>
              <a:rPr lang="en-GB" sz="1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All Saints Educational Trust</a:t>
            </a:r>
            <a:r>
              <a:rPr lang="en-GB" sz="1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GB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123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3105" y="1535859"/>
            <a:ext cx="9720000" cy="720000"/>
          </a:xfrm>
        </p:spPr>
        <p:txBody>
          <a:bodyPr/>
          <a:lstStyle/>
          <a:p>
            <a:r>
              <a:rPr lang="en-US" sz="3400" dirty="0">
                <a:latin typeface="Arial"/>
                <a:cs typeface="Arial"/>
              </a:rPr>
              <a:t>Covered in today’s webinar</a:t>
            </a:r>
            <a:endParaRPr lang="en-US" sz="3400" dirty="0"/>
          </a:p>
        </p:txBody>
      </p:sp>
      <p:sp>
        <p:nvSpPr>
          <p:cNvPr id="10" name="Subtitle 5">
            <a:extLst>
              <a:ext uri="{FF2B5EF4-FFF2-40B4-BE49-F238E27FC236}">
                <a16:creationId xmlns:a16="http://schemas.microsoft.com/office/drawing/2014/main" id="{462F2456-A217-44C6-A807-DD5530E010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1936" y="2372859"/>
            <a:ext cx="10215001" cy="3462862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can a plant-based diet be defined?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Plant-based diets and the Eatwell Guide.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Widening young people’s understanding of food and cultures around the world.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Opportunities for pupils to use ingredients that they are initially familiar with, but then extended over time to broaden their learning experiences, handling, cooking, and tasting a variety of ingredients.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Resources, recipes, and support from </a:t>
            </a:r>
            <a:r>
              <a:rPr lang="en-US" sz="20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 – a fact of life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the British Nutrition Foundation.</a:t>
            </a:r>
            <a:endParaRPr lang="en-US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00000"/>
              </a:lnSpc>
              <a:buNone/>
            </a:pPr>
            <a:endParaRPr lang="en-US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F0E39-3036-4E73-8A79-0B1B3FB4D058}"/>
              </a:ext>
            </a:extLst>
          </p:cNvPr>
          <p:cNvSpPr txBox="1"/>
          <p:nvPr/>
        </p:nvSpPr>
        <p:spPr>
          <a:xfrm>
            <a:off x="784109" y="5629555"/>
            <a:ext cx="99979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webinar forms part of the British Nutrition Foundation’s work around </a:t>
            </a:r>
            <a:r>
              <a:rPr lang="en-GB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en-GB" sz="1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‘Future of food education’.</a:t>
            </a:r>
            <a:endParaRPr lang="en-GB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788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1674F-D3DB-9C4A-887A-D21ADA091C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146" y="1714241"/>
            <a:ext cx="8845527" cy="1435622"/>
          </a:xfrm>
        </p:spPr>
        <p:txBody>
          <a:bodyPr anchor="t" anchorCtr="0">
            <a:noAutofit/>
          </a:bodyPr>
          <a:lstStyle/>
          <a:p>
            <a:r>
              <a:rPr kumimoji="0" lang="en-GB" sz="40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" panose="02040502050405020303" pitchFamily="18" charset="0"/>
              </a:rPr>
              <a:t>‘Plant-based’ diets: </a:t>
            </a:r>
            <a:br>
              <a:rPr kumimoji="0" lang="en-GB" sz="40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" panose="02040502050405020303" pitchFamily="18" charset="0"/>
              </a:rPr>
            </a:br>
            <a:r>
              <a:rPr kumimoji="0" lang="en-GB" sz="40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" panose="02040502050405020303" pitchFamily="18" charset="0"/>
              </a:rPr>
              <a:t>Nutrition &amp; Sustainability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1048B5-F307-A244-8D81-9CDADDD013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0146" y="3903082"/>
            <a:ext cx="3985179" cy="1063140"/>
          </a:xfrm>
        </p:spPr>
        <p:txBody>
          <a:bodyPr>
            <a:normAutofit/>
          </a:bodyPr>
          <a:lstStyle/>
          <a:p>
            <a:r>
              <a:rPr lang="en-US" dirty="0"/>
              <a:t>Ewen Trafford</a:t>
            </a:r>
          </a:p>
          <a:p>
            <a:r>
              <a:rPr lang="en-US" dirty="0"/>
              <a:t>Nutrition Education Officer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21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CF895F-8364-4DC7-B018-A2B7CF1F4B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Defining ‘plant based’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CEFDF6-892F-4399-A8C9-EDDFDEE050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8891" y="1834018"/>
            <a:ext cx="5447053" cy="4320598"/>
          </a:xfrm>
        </p:spPr>
        <p:txBody>
          <a:bodyPr/>
          <a:lstStyle/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 dirty="0"/>
              <a:t>Plant based or plant-based diets currently have no legal definition.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 dirty="0"/>
              <a:t>No accepted definition of a ‘plant-based diet’ and if this can contain foods of animal origin or not.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 dirty="0"/>
              <a:t>Could an alternative term such as </a:t>
            </a:r>
            <a:r>
              <a:rPr lang="en-GB" b="1" dirty="0">
                <a:solidFill>
                  <a:schemeClr val="accent1"/>
                </a:solidFill>
              </a:rPr>
              <a:t>‘plant rich’ </a:t>
            </a:r>
            <a:r>
              <a:rPr lang="en-GB" dirty="0"/>
              <a:t>help avoid confusion?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55DACCB3-CC55-44DB-B753-653AA84812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6597" y="1462019"/>
            <a:ext cx="5034944" cy="39339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EA15CB-BC43-4735-A120-7D9555602E47}"/>
              </a:ext>
            </a:extLst>
          </p:cNvPr>
          <p:cNvSpPr txBox="1"/>
          <p:nvPr/>
        </p:nvSpPr>
        <p:spPr>
          <a:xfrm>
            <a:off x="6025496" y="6154615"/>
            <a:ext cx="5220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BNF/YouGov survey (November 2020) of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2,018 adults from across Britain. Figures have been weighted and are representative of all GB adults (aged 18+)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/>
              </a:rPr>
              <a:t>https://www.nutrition.org.uk/news/2020/majority-unlikely-to-go-plant-based-in-the-new-year-bnf-survey-reveals/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809166-038D-4837-B126-AD198DB44C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878" y="4509281"/>
            <a:ext cx="5113962" cy="130607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F4DDB6-1F0E-47E7-8F99-480BD4E6B2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1834" y="4213519"/>
            <a:ext cx="1300350" cy="6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17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CF895F-8364-4DC7-B018-A2B7CF1F4B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Plant-based diets – key nutrients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CEFDF6-892F-4399-A8C9-EDDFDEE050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8891" y="1834018"/>
            <a:ext cx="5447053" cy="4320598"/>
          </a:xfrm>
        </p:spPr>
        <p:txBody>
          <a:bodyPr/>
          <a:lstStyle/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 dirty="0"/>
              <a:t>Restricting or eliminating animal source foods from the diet may make it more difficult to get adequate amounts of some nutrients if not eating a </a:t>
            </a:r>
            <a:r>
              <a:rPr lang="en-GB" b="1" dirty="0">
                <a:solidFill>
                  <a:schemeClr val="accent1"/>
                </a:solidFill>
                <a:latin typeface="Georgia" panose="02040502050405020303" pitchFamily="18" charset="0"/>
              </a:rPr>
              <a:t>diverse diet</a:t>
            </a:r>
            <a:r>
              <a:rPr lang="en-GB" dirty="0">
                <a:solidFill>
                  <a:schemeClr val="accent1"/>
                </a:solidFill>
                <a:latin typeface="Georgia" panose="02040502050405020303" pitchFamily="18" charset="0"/>
              </a:rPr>
              <a:t>.</a:t>
            </a:r>
            <a:endParaRPr lang="en-GB" b="1" dirty="0">
              <a:solidFill>
                <a:schemeClr val="accent1"/>
              </a:solidFill>
              <a:latin typeface="Georgia" panose="02040502050405020303" pitchFamily="18" charset="0"/>
            </a:endParaRPr>
          </a:p>
          <a:p>
            <a:pPr marL="296863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96863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96863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9CD966-5133-45B2-A9B3-9CC9A3E91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452" y="1973930"/>
            <a:ext cx="4865030" cy="342015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BFD30CD-831E-4821-B727-E008A1CA033F}"/>
              </a:ext>
            </a:extLst>
          </p:cNvPr>
          <p:cNvSpPr txBox="1">
            <a:spLocks/>
          </p:cNvSpPr>
          <p:nvPr/>
        </p:nvSpPr>
        <p:spPr>
          <a:xfrm>
            <a:off x="6638926" y="6154616"/>
            <a:ext cx="4603174" cy="3481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Sources: 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(1)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Tripkovic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 (2017) </a:t>
            </a:r>
            <a:r>
              <a:rPr kumimoji="0" lang="en-GB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American J Clin </a:t>
            </a:r>
            <a:r>
              <a:rPr kumimoji="0" lang="en-GB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Nutr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106:481-490 </a:t>
            </a:r>
            <a:b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(2)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National Diet and Nutrition Survey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years 9 to 11 (2016/2017 to 2018/2019)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F85B8F3-6CDF-4EDF-AD21-DE8919538E9F}"/>
              </a:ext>
            </a:extLst>
          </p:cNvPr>
          <p:cNvGrpSpPr/>
          <p:nvPr/>
        </p:nvGrpSpPr>
        <p:grpSpPr>
          <a:xfrm>
            <a:off x="1424789" y="3406541"/>
            <a:ext cx="4470778" cy="2748075"/>
            <a:chOff x="1316147" y="3500182"/>
            <a:chExt cx="4470778" cy="274807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50A1AEF-D0F6-4D85-988C-EF4F333B3E37}"/>
                </a:ext>
              </a:extLst>
            </p:cNvPr>
            <p:cNvGrpSpPr/>
            <p:nvPr/>
          </p:nvGrpSpPr>
          <p:grpSpPr>
            <a:xfrm>
              <a:off x="1316147" y="3524182"/>
              <a:ext cx="828001" cy="1266973"/>
              <a:chOff x="983210" y="3469861"/>
              <a:chExt cx="828001" cy="1266973"/>
            </a:xfrm>
          </p:grpSpPr>
          <p:pic>
            <p:nvPicPr>
              <p:cNvPr id="13" name="Graphic 12" descr="Muscular arm with solid fill">
                <a:extLst>
                  <a:ext uri="{FF2B5EF4-FFF2-40B4-BE49-F238E27FC236}">
                    <a16:creationId xmlns:a16="http://schemas.microsoft.com/office/drawing/2014/main" id="{50113223-0468-4FA1-8018-16AF9A008F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83210" y="3469861"/>
                <a:ext cx="828000" cy="828000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3DA3F65-8920-4725-8082-6915D3042CC6}"/>
                  </a:ext>
                </a:extLst>
              </p:cNvPr>
              <p:cNvSpPr txBox="1"/>
              <p:nvPr/>
            </p:nvSpPr>
            <p:spPr>
              <a:xfrm>
                <a:off x="983211" y="4367502"/>
                <a:ext cx="828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Iron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B070EDA-5EFE-4794-9A17-146C12AFFF78}"/>
                </a:ext>
              </a:extLst>
            </p:cNvPr>
            <p:cNvGrpSpPr/>
            <p:nvPr/>
          </p:nvGrpSpPr>
          <p:grpSpPr>
            <a:xfrm>
              <a:off x="2817973" y="3503223"/>
              <a:ext cx="1273067" cy="1290973"/>
              <a:chOff x="2428040" y="3445861"/>
              <a:chExt cx="1273067" cy="1290973"/>
            </a:xfrm>
          </p:grpSpPr>
          <p:pic>
            <p:nvPicPr>
              <p:cNvPr id="17" name="Graphic 16" descr="Sun with solid fill">
                <a:extLst>
                  <a:ext uri="{FF2B5EF4-FFF2-40B4-BE49-F238E27FC236}">
                    <a16:creationId xmlns:a16="http://schemas.microsoft.com/office/drawing/2014/main" id="{F271912D-16C7-48A7-B860-3AF36F682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650572" y="3445861"/>
                <a:ext cx="828000" cy="82800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996962A-72AE-4221-9149-7359915ECBF6}"/>
                  </a:ext>
                </a:extLst>
              </p:cNvPr>
              <p:cNvSpPr txBox="1"/>
              <p:nvPr/>
            </p:nvSpPr>
            <p:spPr>
              <a:xfrm>
                <a:off x="2428040" y="4367502"/>
                <a:ext cx="12730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Vitamin D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F8A6E62-AD61-4196-867D-08EFE8348C7C}"/>
                </a:ext>
              </a:extLst>
            </p:cNvPr>
            <p:cNvGrpSpPr/>
            <p:nvPr/>
          </p:nvGrpSpPr>
          <p:grpSpPr>
            <a:xfrm>
              <a:off x="4513858" y="3500182"/>
              <a:ext cx="1273067" cy="1290973"/>
              <a:chOff x="3957289" y="3445861"/>
              <a:chExt cx="1273067" cy="1290973"/>
            </a:xfrm>
          </p:grpSpPr>
          <p:pic>
            <p:nvPicPr>
              <p:cNvPr id="15" name="Graphic 14" descr="Bone with solid fill">
                <a:extLst>
                  <a:ext uri="{FF2B5EF4-FFF2-40B4-BE49-F238E27FC236}">
                    <a16:creationId xmlns:a16="http://schemas.microsoft.com/office/drawing/2014/main" id="{B68A9C45-3D4F-4B8E-87D3-F7E587A664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179821" y="3445861"/>
                <a:ext cx="828000" cy="828000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8F14161-943B-4111-A669-7CC3AB567992}"/>
                  </a:ext>
                </a:extLst>
              </p:cNvPr>
              <p:cNvSpPr txBox="1"/>
              <p:nvPr/>
            </p:nvSpPr>
            <p:spPr>
              <a:xfrm>
                <a:off x="3957289" y="4367502"/>
                <a:ext cx="12730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Calcium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F5F691A-C9E2-4B07-B6A6-0705E324FCD3}"/>
                </a:ext>
              </a:extLst>
            </p:cNvPr>
            <p:cNvGrpSpPr/>
            <p:nvPr/>
          </p:nvGrpSpPr>
          <p:grpSpPr>
            <a:xfrm>
              <a:off x="1876798" y="4948674"/>
              <a:ext cx="1273067" cy="1278338"/>
              <a:chOff x="1612173" y="5080866"/>
              <a:chExt cx="1273067" cy="1278338"/>
            </a:xfrm>
          </p:grpSpPr>
          <p:pic>
            <p:nvPicPr>
              <p:cNvPr id="23" name="Graphic 22" descr="Fish with solid fill">
                <a:extLst>
                  <a:ext uri="{FF2B5EF4-FFF2-40B4-BE49-F238E27FC236}">
                    <a16:creationId xmlns:a16="http://schemas.microsoft.com/office/drawing/2014/main" id="{7D63FA40-223C-4EBB-88A1-211615C95D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791506" y="5080866"/>
                <a:ext cx="914400" cy="914400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1E3421B-A6EB-4671-B93D-BD629C92A0A2}"/>
                  </a:ext>
                </a:extLst>
              </p:cNvPr>
              <p:cNvSpPr txBox="1"/>
              <p:nvPr/>
            </p:nvSpPr>
            <p:spPr>
              <a:xfrm>
                <a:off x="1612173" y="5989872"/>
                <a:ext cx="12730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Zinc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25E76FD-4692-444E-83F4-697DEC5AFC23}"/>
                </a:ext>
              </a:extLst>
            </p:cNvPr>
            <p:cNvGrpSpPr/>
            <p:nvPr/>
          </p:nvGrpSpPr>
          <p:grpSpPr>
            <a:xfrm>
              <a:off x="3700373" y="4949974"/>
              <a:ext cx="1273067" cy="1298283"/>
              <a:chOff x="3861553" y="4988525"/>
              <a:chExt cx="1273067" cy="1298283"/>
            </a:xfrm>
          </p:grpSpPr>
          <p:pic>
            <p:nvPicPr>
              <p:cNvPr id="21" name="Graphic 20" descr="Dairy with solid fill">
                <a:extLst>
                  <a:ext uri="{FF2B5EF4-FFF2-40B4-BE49-F238E27FC236}">
                    <a16:creationId xmlns:a16="http://schemas.microsoft.com/office/drawing/2014/main" id="{6F71C88B-6161-4865-9210-30D7F33092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4040886" y="4988525"/>
                <a:ext cx="914400" cy="914400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A5CE7F8-B40E-47D2-B7DD-9DDC43267DD6}"/>
                  </a:ext>
                </a:extLst>
              </p:cNvPr>
              <p:cNvSpPr txBox="1"/>
              <p:nvPr/>
            </p:nvSpPr>
            <p:spPr>
              <a:xfrm>
                <a:off x="3861553" y="5917476"/>
                <a:ext cx="12730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Iodine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941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CF895F-8364-4DC7-B018-A2B7CF1F4B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Vegan and vegetarian diets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CEFDF6-892F-4399-A8C9-EDDFDEE050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8891" y="1834018"/>
            <a:ext cx="5698913" cy="4320598"/>
          </a:xfrm>
        </p:spPr>
        <p:txBody>
          <a:bodyPr>
            <a:normAutofit/>
          </a:bodyPr>
          <a:lstStyle/>
          <a:p>
            <a:r>
              <a:rPr lang="en-GB" b="1" dirty="0"/>
              <a:t>Tips for a healthy vegan</a:t>
            </a:r>
            <a:r>
              <a:rPr lang="en-GB" b="1"/>
              <a:t>/vegetarian </a:t>
            </a:r>
            <a:r>
              <a:rPr lang="en-GB" b="1" dirty="0"/>
              <a:t>diet: 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 dirty="0"/>
              <a:t>Check dairy alternatives to see if they are fortified with important nutrients.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 dirty="0"/>
              <a:t>Include vitamin B12 fortified foods (e.g. breakfast cereals).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 dirty="0"/>
              <a:t>Include a source of vitamin C with plant-based iron sources to increase absorption.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 dirty="0"/>
              <a:t>Vegan calcium sources include fortified dairy alternatives, calcium-set tofu, bread (non-wholemeal), dried fruits.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96863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96863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5" name="Picture 4" descr="A picture containing food, vegetable, different, plastic&#10;&#10;Description automatically generated">
            <a:extLst>
              <a:ext uri="{FF2B5EF4-FFF2-40B4-BE49-F238E27FC236}">
                <a16:creationId xmlns:a16="http://schemas.microsoft.com/office/drawing/2014/main" id="{A58D3C24-6AC3-4CD8-8EC0-6AA1FAF1B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782" y="2357212"/>
            <a:ext cx="3748327" cy="250013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83386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CF895F-8364-4DC7-B018-A2B7CF1F4B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Plant-based diets and nutrition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CEFDF6-892F-4399-A8C9-EDDFDEE050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8892" y="1834018"/>
            <a:ext cx="5908780" cy="4320598"/>
          </a:xfrm>
        </p:spPr>
        <p:txBody>
          <a:bodyPr>
            <a:normAutofit/>
          </a:bodyPr>
          <a:lstStyle/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 dirty="0"/>
              <a:t>More than just protein!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 dirty="0"/>
              <a:t>Overall nutrient composition of plant-based alternatives, including essential nutrients. </a:t>
            </a:r>
            <a:br>
              <a:rPr lang="en-GB" dirty="0"/>
            </a:br>
            <a:r>
              <a:rPr lang="en-GB" sz="1600" dirty="0"/>
              <a:t>(e.g. iron, zinc, calcium, iodine, vitamin B12) </a:t>
            </a:r>
            <a:endParaRPr lang="en-GB" sz="2000" dirty="0"/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 dirty="0"/>
              <a:t>Consider nutrients to limit (e.g. salt).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 dirty="0"/>
              <a:t>Analysis of meat alternatives and meat products on UK market</a:t>
            </a:r>
            <a:r>
              <a:rPr lang="en-GB" baseline="30000" dirty="0"/>
              <a:t>1</a:t>
            </a:r>
            <a:r>
              <a:rPr lang="en-GB" dirty="0"/>
              <a:t> found that alternatives generally had:</a:t>
            </a:r>
          </a:p>
          <a:p>
            <a:pPr marL="971550" lvl="1" indent="-285750"/>
            <a:r>
              <a:rPr lang="en-GB" sz="1800" dirty="0">
                <a:solidFill>
                  <a:schemeClr val="accent1"/>
                </a:solidFill>
              </a:rPr>
              <a:t>Lower calories, fat, saturates, and higher fibre;</a:t>
            </a:r>
          </a:p>
          <a:p>
            <a:pPr marL="971550" lvl="1" indent="-285750"/>
            <a:r>
              <a:rPr lang="en-GB" sz="1800" dirty="0">
                <a:solidFill>
                  <a:schemeClr val="accent2"/>
                </a:solidFill>
              </a:rPr>
              <a:t>Lower protein and higher salt.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96863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45B304-D152-4333-B133-761FBD2A3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9216" y="2287722"/>
            <a:ext cx="3823465" cy="277829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15E43F-9F17-414A-8CA5-7B04A6740E00}"/>
              </a:ext>
            </a:extLst>
          </p:cNvPr>
          <p:cNvSpPr txBox="1">
            <a:spLocks/>
          </p:cNvSpPr>
          <p:nvPr/>
        </p:nvSpPr>
        <p:spPr>
          <a:xfrm>
            <a:off x="7632181" y="6180036"/>
            <a:ext cx="3690500" cy="3112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https://www.independent.co.uk/life-style/food-and-drink/vegan-vegetarian-alternatives-meat-salt-b1965247.html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40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50D27-43E3-4A9F-BA70-03EA7B725C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Sustainability</a:t>
            </a:r>
          </a:p>
        </p:txBody>
      </p:sp>
    </p:spTree>
    <p:extLst>
      <p:ext uri="{BB962C8B-B14F-4D97-AF65-F5344CB8AC3E}">
        <p14:creationId xmlns:p14="http://schemas.microsoft.com/office/powerpoint/2010/main" val="302290456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Education">
      <a:dk1>
        <a:srgbClr val="6C0633"/>
      </a:dk1>
      <a:lt1>
        <a:srgbClr val="FFFFFF"/>
      </a:lt1>
      <a:dk2>
        <a:srgbClr val="EE1F60"/>
      </a:dk2>
      <a:lt2>
        <a:srgbClr val="FFFFFF"/>
      </a:lt2>
      <a:accent1>
        <a:srgbClr val="F6A6B8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5058"/>
      </a:hlink>
      <a:folHlink>
        <a:srgbClr val="005058"/>
      </a:folHlink>
    </a:clrScheme>
    <a:fontScheme name="U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FS Mencap"/>
        <a:ea typeface=""/>
        <a:cs typeface=""/>
      </a:majorFont>
      <a:minorFont>
        <a:latin typeface="FS Mencap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Office Theme">
  <a:themeElements>
    <a:clrScheme name="BNF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3B058"/>
      </a:accent1>
      <a:accent2>
        <a:srgbClr val="E53812"/>
      </a:accent2>
      <a:accent3>
        <a:srgbClr val="FDC92F"/>
      </a:accent3>
      <a:accent4>
        <a:srgbClr val="DB7850"/>
      </a:accent4>
      <a:accent5>
        <a:srgbClr val="226E9D"/>
      </a:accent5>
      <a:accent6>
        <a:srgbClr val="EC696D"/>
      </a:accent6>
      <a:hlink>
        <a:srgbClr val="0563C1"/>
      </a:hlink>
      <a:folHlink>
        <a:srgbClr val="EB673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NF-PPT-reduced_Final.pptx" id="{80851E16-B34B-47FB-B6D5-3EEC26E839E3}" vid="{EB3252E3-5C1D-421F-B4A3-705DBDA9A46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ad97cfe-a968-427f-b02b-893e6ba0355a">
      <UserInfo>
        <DisplayName>Roy Ballam</DisplayName>
        <AccountId>13</AccountId>
        <AccountType/>
      </UserInfo>
    </SharedWithUsers>
    <_Flow_SignoffStatus xmlns="c53071f4-7f44-43fd-895c-8e7b6a3746b0" xsi:nil="true"/>
    <TaxCatchAll xmlns="ead97cfe-a968-427f-b02b-893e6ba0355a" xsi:nil="true"/>
    <lcf76f155ced4ddcb4097134ff3c332f xmlns="c53071f4-7f44-43fd-895c-8e7b6a3746b0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5B78CA333243439763E4169A5FEB7F" ma:contentTypeVersion="17" ma:contentTypeDescription="Create a new document." ma:contentTypeScope="" ma:versionID="f2c597ebce0aa0fd5759700e14dd3adc">
  <xsd:schema xmlns:xsd="http://www.w3.org/2001/XMLSchema" xmlns:xs="http://www.w3.org/2001/XMLSchema" xmlns:p="http://schemas.microsoft.com/office/2006/metadata/properties" xmlns:ns2="c53071f4-7f44-43fd-895c-8e7b6a3746b0" xmlns:ns3="ead97cfe-a968-427f-b02b-893e6ba0355a" targetNamespace="http://schemas.microsoft.com/office/2006/metadata/properties" ma:root="true" ma:fieldsID="27039d98634059a90188b6cb8bc5e987" ns2:_="" ns3:_="">
    <xsd:import namespace="c53071f4-7f44-43fd-895c-8e7b6a3746b0"/>
    <xsd:import namespace="ead97cfe-a968-427f-b02b-893e6ba035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071f4-7f44-43fd-895c-8e7b6a374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97cfe-a968-427f-b02b-893e6ba035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b8b45f8-435e-402c-b129-c8853cba6318}" ma:internalName="TaxCatchAll" ma:showField="CatchAllData" ma:web="ead97cfe-a968-427f-b02b-893e6ba035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077E6A-F2A9-4102-8884-58F6975EA63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5BC0D5-8915-4AD8-A6C0-3960C8FE24FF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terms/"/>
    <ds:schemaRef ds:uri="ead97cfe-a968-427f-b02b-893e6ba0355a"/>
    <ds:schemaRef ds:uri="c53071f4-7f44-43fd-895c-8e7b6a3746b0"/>
  </ds:schemaRefs>
</ds:datastoreItem>
</file>

<file path=customXml/itemProps3.xml><?xml version="1.0" encoding="utf-8"?>
<ds:datastoreItem xmlns:ds="http://schemas.openxmlformats.org/officeDocument/2006/customXml" ds:itemID="{E0AD8AB0-5B9F-4EC1-BB7B-6DB7F5EC28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3071f4-7f44-43fd-895c-8e7b6a3746b0"/>
    <ds:schemaRef ds:uri="ead97cfe-a968-427f-b02b-893e6ba035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BNF Powerpoint Template - Widescreen</Template>
  <TotalTime>678</TotalTime>
  <Words>1826</Words>
  <Application>Microsoft Office PowerPoint</Application>
  <PresentationFormat>Widescreen</PresentationFormat>
  <Paragraphs>221</Paragraphs>
  <Slides>24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Arial</vt:lpstr>
      <vt:lpstr>Calibri</vt:lpstr>
      <vt:lpstr>Calibri Light</vt:lpstr>
      <vt:lpstr>Century Gothic</vt:lpstr>
      <vt:lpstr>FS Mencap</vt:lpstr>
      <vt:lpstr>Georgia</vt:lpstr>
      <vt:lpstr>Custom Design</vt:lpstr>
      <vt:lpstr>1_Custom Design</vt:lpstr>
      <vt:lpstr>2_Custom Design</vt:lpstr>
      <vt:lpstr>3_Custom Design</vt:lpstr>
      <vt:lpstr>5_Custom Design</vt:lpstr>
      <vt:lpstr>Office Theme</vt:lpstr>
      <vt:lpstr>1_Office Theme</vt:lpstr>
      <vt:lpstr>Default Design</vt:lpstr>
      <vt:lpstr>2_Office Theme</vt:lpstr>
      <vt:lpstr>Plant-based diets – expanding pupil learning experiences</vt:lpstr>
      <vt:lpstr>The Future of food education</vt:lpstr>
      <vt:lpstr>Covered in today’s webinar</vt:lpstr>
      <vt:lpstr>‘Plant-based’ diets:  Nutrition &amp; Sustainability</vt:lpstr>
      <vt:lpstr>Defining ‘plant based’</vt:lpstr>
      <vt:lpstr>Plant-based diets – key nutrients</vt:lpstr>
      <vt:lpstr>Vegan and vegetarian diets</vt:lpstr>
      <vt:lpstr>Plant-based diets and nutrition</vt:lpstr>
      <vt:lpstr>Sustainability</vt:lpstr>
      <vt:lpstr>Why dietary change is needed</vt:lpstr>
      <vt:lpstr>What is a healthier and more sustainable diet?</vt:lpstr>
      <vt:lpstr>Sustainability – six key actions</vt:lpstr>
      <vt:lpstr>Plant-based diets and the Eatwell Guide</vt:lpstr>
      <vt:lpstr>Plant-based diets and the Eatwell Guide</vt:lpstr>
      <vt:lpstr>Summary</vt:lpstr>
      <vt:lpstr>Diversity and inclusion in Schemes of Work</vt:lpstr>
      <vt:lpstr>In the classroom </vt:lpstr>
      <vt:lpstr>Plant-based proteins – try something new</vt:lpstr>
      <vt:lpstr>Other alternative protein sources</vt:lpstr>
      <vt:lpstr>What else?</vt:lpstr>
      <vt:lpstr>Practicalities</vt:lpstr>
      <vt:lpstr>Food – fact of life resources</vt:lpstr>
      <vt:lpstr>Healthy Eating Week resources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Ewen Trafford</cp:lastModifiedBy>
  <cp:revision>4</cp:revision>
  <cp:lastPrinted>2019-09-19T12:37:07Z</cp:lastPrinted>
  <dcterms:created xsi:type="dcterms:W3CDTF">2017-10-26T16:07:58Z</dcterms:created>
  <dcterms:modified xsi:type="dcterms:W3CDTF">2022-06-17T14:41:14Z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0x010100BD5B78CA333243439763E4169A5FEB7F</vt:lpwstr>
  </property>
  <property fmtid="{D5CDD505-2E9C-101B-9397-08002B2CF9AE}" pid="3" name="MediaServiceImageTags">
    <vt:lpwstr/>
  </property>
</Properties>
</file>