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48"/>
  </p:notesMasterIdLst>
  <p:sldIdLst>
    <p:sldId id="256" r:id="rId8"/>
    <p:sldId id="297" r:id="rId9"/>
    <p:sldId id="292" r:id="rId10"/>
    <p:sldId id="318" r:id="rId11"/>
    <p:sldId id="317" r:id="rId12"/>
    <p:sldId id="319" r:id="rId13"/>
    <p:sldId id="316" r:id="rId14"/>
    <p:sldId id="301" r:id="rId15"/>
    <p:sldId id="320" r:id="rId16"/>
    <p:sldId id="302" r:id="rId17"/>
    <p:sldId id="321" r:id="rId18"/>
    <p:sldId id="303" r:id="rId19"/>
    <p:sldId id="322" r:id="rId20"/>
    <p:sldId id="323" r:id="rId21"/>
    <p:sldId id="314" r:id="rId22"/>
    <p:sldId id="325" r:id="rId23"/>
    <p:sldId id="324" r:id="rId24"/>
    <p:sldId id="315" r:id="rId25"/>
    <p:sldId id="328" r:id="rId26"/>
    <p:sldId id="329" r:id="rId27"/>
    <p:sldId id="343" r:id="rId28"/>
    <p:sldId id="276" r:id="rId29"/>
    <p:sldId id="306" r:id="rId30"/>
    <p:sldId id="307" r:id="rId31"/>
    <p:sldId id="308" r:id="rId32"/>
    <p:sldId id="338" r:id="rId33"/>
    <p:sldId id="337" r:id="rId34"/>
    <p:sldId id="339" r:id="rId35"/>
    <p:sldId id="340" r:id="rId36"/>
    <p:sldId id="286" r:id="rId37"/>
    <p:sldId id="341" r:id="rId38"/>
    <p:sldId id="310" r:id="rId39"/>
    <p:sldId id="330" r:id="rId40"/>
    <p:sldId id="331" r:id="rId41"/>
    <p:sldId id="332" r:id="rId42"/>
    <p:sldId id="333" r:id="rId43"/>
    <p:sldId id="312" r:id="rId44"/>
    <p:sldId id="342" r:id="rId45"/>
    <p:sldId id="344" r:id="rId46"/>
    <p:sldId id="26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8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FF33CC"/>
    <a:srgbClr val="ED6B17"/>
    <a:srgbClr val="E46B2F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242B2-73B9-4650-AFE3-5CCC1B763AD4}" v="27" dt="2022-02-13T11:14:0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89474" autoAdjust="0"/>
  </p:normalViewPr>
  <p:slideViewPr>
    <p:cSldViewPr snapToGrid="0" snapToObjects="1">
      <p:cViewPr varScale="1">
        <p:scale>
          <a:sx n="60" d="100"/>
          <a:sy n="60" d="100"/>
        </p:scale>
        <p:origin x="96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2D4242B2-73B9-4650-AFE3-5CCC1B763AD4}"/>
    <pc:docChg chg="modSld">
      <pc:chgData name="Frances Meek" userId="f3af35cc-3229-46e1-af36-3525661cfbd3" providerId="ADAL" clId="{2D4242B2-73B9-4650-AFE3-5CCC1B763AD4}" dt="2022-02-13T11:14:00.556" v="31"/>
      <pc:docMkLst>
        <pc:docMk/>
      </pc:docMkLst>
      <pc:sldChg chg="modAnim">
        <pc:chgData name="Frances Meek" userId="f3af35cc-3229-46e1-af36-3525661cfbd3" providerId="ADAL" clId="{2D4242B2-73B9-4650-AFE3-5CCC1B763AD4}" dt="2022-02-13T11:11:02.840" v="2"/>
        <pc:sldMkLst>
          <pc:docMk/>
          <pc:sldMk cId="3142410235" sldId="292"/>
        </pc:sldMkLst>
      </pc:sldChg>
      <pc:sldChg chg="modAnim">
        <pc:chgData name="Frances Meek" userId="f3af35cc-3229-46e1-af36-3525661cfbd3" providerId="ADAL" clId="{2D4242B2-73B9-4650-AFE3-5CCC1B763AD4}" dt="2022-02-13T11:11:44.191" v="7"/>
        <pc:sldMkLst>
          <pc:docMk/>
          <pc:sldMk cId="1037417919" sldId="301"/>
        </pc:sldMkLst>
      </pc:sldChg>
      <pc:sldChg chg="modAnim">
        <pc:chgData name="Frances Meek" userId="f3af35cc-3229-46e1-af36-3525661cfbd3" providerId="ADAL" clId="{2D4242B2-73B9-4650-AFE3-5CCC1B763AD4}" dt="2022-02-13T11:11:52.946" v="9"/>
        <pc:sldMkLst>
          <pc:docMk/>
          <pc:sldMk cId="2633672629" sldId="302"/>
        </pc:sldMkLst>
      </pc:sldChg>
      <pc:sldChg chg="modAnim">
        <pc:chgData name="Frances Meek" userId="f3af35cc-3229-46e1-af36-3525661cfbd3" providerId="ADAL" clId="{2D4242B2-73B9-4650-AFE3-5CCC1B763AD4}" dt="2022-02-13T11:10:43.915" v="0"/>
        <pc:sldMkLst>
          <pc:docMk/>
          <pc:sldMk cId="547708811" sldId="306"/>
        </pc:sldMkLst>
      </pc:sldChg>
      <pc:sldChg chg="modAnim">
        <pc:chgData name="Frances Meek" userId="f3af35cc-3229-46e1-af36-3525661cfbd3" providerId="ADAL" clId="{2D4242B2-73B9-4650-AFE3-5CCC1B763AD4}" dt="2022-02-13T11:11:30.897" v="6"/>
        <pc:sldMkLst>
          <pc:docMk/>
          <pc:sldMk cId="1431256204" sldId="317"/>
        </pc:sldMkLst>
      </pc:sldChg>
      <pc:sldChg chg="modAnim">
        <pc:chgData name="Frances Meek" userId="f3af35cc-3229-46e1-af36-3525661cfbd3" providerId="ADAL" clId="{2D4242B2-73B9-4650-AFE3-5CCC1B763AD4}" dt="2022-02-13T11:13:32.340" v="24"/>
        <pc:sldMkLst>
          <pc:docMk/>
          <pc:sldMk cId="2715483749" sldId="330"/>
        </pc:sldMkLst>
      </pc:sldChg>
      <pc:sldChg chg="modSp mod modAnim">
        <pc:chgData name="Frances Meek" userId="f3af35cc-3229-46e1-af36-3525661cfbd3" providerId="ADAL" clId="{2D4242B2-73B9-4650-AFE3-5CCC1B763AD4}" dt="2022-02-13T11:13:44.750" v="27" actId="1076"/>
        <pc:sldMkLst>
          <pc:docMk/>
          <pc:sldMk cId="2419749553" sldId="331"/>
        </pc:sldMkLst>
        <pc:spChg chg="mod">
          <ac:chgData name="Frances Meek" userId="f3af35cc-3229-46e1-af36-3525661cfbd3" providerId="ADAL" clId="{2D4242B2-73B9-4650-AFE3-5CCC1B763AD4}" dt="2022-02-13T11:13:44.750" v="27" actId="1076"/>
          <ac:spMkLst>
            <pc:docMk/>
            <pc:sldMk cId="2419749553" sldId="331"/>
            <ac:spMk id="8" creationId="{5EA3AE44-221A-4A7A-AC80-27F916AFEF8C}"/>
          </ac:spMkLst>
        </pc:spChg>
      </pc:sldChg>
      <pc:sldChg chg="modAnim">
        <pc:chgData name="Frances Meek" userId="f3af35cc-3229-46e1-af36-3525661cfbd3" providerId="ADAL" clId="{2D4242B2-73B9-4650-AFE3-5CCC1B763AD4}" dt="2022-02-13T11:13:53.405" v="29"/>
        <pc:sldMkLst>
          <pc:docMk/>
          <pc:sldMk cId="1001451747" sldId="332"/>
        </pc:sldMkLst>
      </pc:sldChg>
      <pc:sldChg chg="modAnim">
        <pc:chgData name="Frances Meek" userId="f3af35cc-3229-46e1-af36-3525661cfbd3" providerId="ADAL" clId="{2D4242B2-73B9-4650-AFE3-5CCC1B763AD4}" dt="2022-02-13T11:14:00.556" v="31"/>
        <pc:sldMkLst>
          <pc:docMk/>
          <pc:sldMk cId="3728614787" sldId="333"/>
        </pc:sldMkLst>
      </pc:sldChg>
      <pc:sldChg chg="modSp mod">
        <pc:chgData name="Frances Meek" userId="f3af35cc-3229-46e1-af36-3525661cfbd3" providerId="ADAL" clId="{2D4242B2-73B9-4650-AFE3-5CCC1B763AD4}" dt="2022-02-13T11:13:04.506" v="22" actId="1076"/>
        <pc:sldMkLst>
          <pc:docMk/>
          <pc:sldMk cId="2287355849" sldId="338"/>
        </pc:sldMkLst>
        <pc:spChg chg="mod">
          <ac:chgData name="Frances Meek" userId="f3af35cc-3229-46e1-af36-3525661cfbd3" providerId="ADAL" clId="{2D4242B2-73B9-4650-AFE3-5CCC1B763AD4}" dt="2022-02-13T11:13:04.506" v="22" actId="1076"/>
          <ac:spMkLst>
            <pc:docMk/>
            <pc:sldMk cId="2287355849" sldId="338"/>
            <ac:spMk id="13" creationId="{CA047222-1043-42D8-8FD0-B8AD0D03E7D3}"/>
          </ac:spMkLst>
        </pc:spChg>
      </pc:sldChg>
    </pc:docChg>
  </pc:docChgLst>
  <pc:docChgLst>
    <pc:chgData name="Frances Meek" userId="f3af35cc-3229-46e1-af36-3525661cfbd3" providerId="ADAL" clId="{634B9CBC-680E-4B70-A255-DC6D1BA7F469}"/>
    <pc:docChg chg="custSel delSld modSld">
      <pc:chgData name="Frances Meek" userId="f3af35cc-3229-46e1-af36-3525661cfbd3" providerId="ADAL" clId="{634B9CBC-680E-4B70-A255-DC6D1BA7F469}" dt="2021-12-02T10:46:45.723" v="4" actId="47"/>
      <pc:docMkLst>
        <pc:docMk/>
      </pc:docMkLst>
      <pc:sldChg chg="delSp del mod">
        <pc:chgData name="Frances Meek" userId="f3af35cc-3229-46e1-af36-3525661cfbd3" providerId="ADAL" clId="{634B9CBC-680E-4B70-A255-DC6D1BA7F469}" dt="2021-12-02T10:46:45.723" v="4" actId="47"/>
        <pc:sldMkLst>
          <pc:docMk/>
          <pc:sldMk cId="4285621779" sldId="305"/>
        </pc:sldMkLst>
        <pc:spChg chg="del">
          <ac:chgData name="Frances Meek" userId="f3af35cc-3229-46e1-af36-3525661cfbd3" providerId="ADAL" clId="{634B9CBC-680E-4B70-A255-DC6D1BA7F469}" dt="2021-12-02T10:46:13.419" v="0" actId="478"/>
          <ac:spMkLst>
            <pc:docMk/>
            <pc:sldMk cId="4285621779" sldId="305"/>
            <ac:spMk id="3" creationId="{E4F8CD89-D0ED-41F2-82EA-3FD990B70B53}"/>
          </ac:spMkLst>
        </pc:spChg>
        <pc:spChg chg="del">
          <ac:chgData name="Frances Meek" userId="f3af35cc-3229-46e1-af36-3525661cfbd3" providerId="ADAL" clId="{634B9CBC-680E-4B70-A255-DC6D1BA7F469}" dt="2021-12-02T10:46:14.876" v="1" actId="478"/>
          <ac:spMkLst>
            <pc:docMk/>
            <pc:sldMk cId="4285621779" sldId="305"/>
            <ac:spMk id="4" creationId="{7B59D293-CF7D-436F-9AA5-3241737C87C2}"/>
          </ac:spMkLst>
        </pc:spChg>
      </pc:sldChg>
      <pc:sldChg chg="modSp mod">
        <pc:chgData name="Frances Meek" userId="f3af35cc-3229-46e1-af36-3525661cfbd3" providerId="ADAL" clId="{634B9CBC-680E-4B70-A255-DC6D1BA7F469}" dt="2021-12-02T10:46:39.095" v="3" actId="20577"/>
        <pc:sldMkLst>
          <pc:docMk/>
          <pc:sldMk cId="2446691640" sldId="343"/>
        </pc:sldMkLst>
        <pc:spChg chg="mod">
          <ac:chgData name="Frances Meek" userId="f3af35cc-3229-46e1-af36-3525661cfbd3" providerId="ADAL" clId="{634B9CBC-680E-4B70-A255-DC6D1BA7F469}" dt="2021-12-02T10:46:39.095" v="3" actId="20577"/>
          <ac:spMkLst>
            <pc:docMk/>
            <pc:sldMk cId="2446691640" sldId="343"/>
            <ac:spMk id="2" creationId="{14191868-AF38-49D2-8B10-B8B79ECB0D91}"/>
          </ac:spMkLst>
        </pc:spChg>
      </pc:sldChg>
    </pc:docChg>
  </pc:docChgLst>
  <pc:docChgLst>
    <pc:chgData name="Frances Meek" userId="f3af35cc-3229-46e1-af36-3525661cfbd3" providerId="ADAL" clId="{85D7EE02-CA00-450A-A9A0-53EE2216CAEC}"/>
    <pc:docChg chg="custSel modSld">
      <pc:chgData name="Frances Meek" userId="f3af35cc-3229-46e1-af36-3525661cfbd3" providerId="ADAL" clId="{85D7EE02-CA00-450A-A9A0-53EE2216CAEC}" dt="2022-02-08T15:04:22.453" v="23" actId="1076"/>
      <pc:docMkLst>
        <pc:docMk/>
      </pc:docMkLst>
      <pc:sldChg chg="addSp delSp modSp mod delAnim">
        <pc:chgData name="Frances Meek" userId="f3af35cc-3229-46e1-af36-3525661cfbd3" providerId="ADAL" clId="{85D7EE02-CA00-450A-A9A0-53EE2216CAEC}" dt="2022-02-08T12:16:23.417" v="16" actId="1076"/>
        <pc:sldMkLst>
          <pc:docMk/>
          <pc:sldMk cId="547708811" sldId="306"/>
        </pc:sldMkLst>
        <pc:picChg chg="del">
          <ac:chgData name="Frances Meek" userId="f3af35cc-3229-46e1-af36-3525661cfbd3" providerId="ADAL" clId="{85D7EE02-CA00-450A-A9A0-53EE2216CAEC}" dt="2022-02-08T12:16:19.611" v="13" actId="478"/>
          <ac:picMkLst>
            <pc:docMk/>
            <pc:sldMk cId="547708811" sldId="306"/>
            <ac:picMk id="9" creationId="{E0914F5B-DBAE-4803-ADD7-31CF39851BD4}"/>
          </ac:picMkLst>
        </pc:picChg>
        <pc:picChg chg="add mod">
          <ac:chgData name="Frances Meek" userId="f3af35cc-3229-46e1-af36-3525661cfbd3" providerId="ADAL" clId="{85D7EE02-CA00-450A-A9A0-53EE2216CAEC}" dt="2022-02-08T12:16:23.417" v="16" actId="1076"/>
          <ac:picMkLst>
            <pc:docMk/>
            <pc:sldMk cId="547708811" sldId="306"/>
            <ac:picMk id="10" creationId="{823BFAD8-88D5-462A-934F-5F341D0EBC35}"/>
          </ac:picMkLst>
        </pc:picChg>
      </pc:sldChg>
      <pc:sldChg chg="addSp delSp modSp mod">
        <pc:chgData name="Frances Meek" userId="f3af35cc-3229-46e1-af36-3525661cfbd3" providerId="ADAL" clId="{85D7EE02-CA00-450A-A9A0-53EE2216CAEC}" dt="2022-02-08T15:04:22.453" v="23" actId="1076"/>
        <pc:sldMkLst>
          <pc:docMk/>
          <pc:sldMk cId="3377460472" sldId="324"/>
        </pc:sldMkLst>
        <pc:picChg chg="add del mod">
          <ac:chgData name="Frances Meek" userId="f3af35cc-3229-46e1-af36-3525661cfbd3" providerId="ADAL" clId="{85D7EE02-CA00-450A-A9A0-53EE2216CAEC}" dt="2022-02-08T10:58:43.210" v="4" actId="478"/>
          <ac:picMkLst>
            <pc:docMk/>
            <pc:sldMk cId="3377460472" sldId="324"/>
            <ac:picMk id="4" creationId="{1854B43A-BBE9-47B8-B25B-CAF1F10E4560}"/>
          </ac:picMkLst>
        </pc:picChg>
        <pc:picChg chg="add mod">
          <ac:chgData name="Frances Meek" userId="f3af35cc-3229-46e1-af36-3525661cfbd3" providerId="ADAL" clId="{85D7EE02-CA00-450A-A9A0-53EE2216CAEC}" dt="2022-02-08T15:04:22.453" v="23" actId="1076"/>
          <ac:picMkLst>
            <pc:docMk/>
            <pc:sldMk cId="3377460472" sldId="324"/>
            <ac:picMk id="4" creationId="{AAAB1364-6AEA-4632-A58F-F2E916DA1BB1}"/>
          </ac:picMkLst>
        </pc:picChg>
        <pc:picChg chg="del">
          <ac:chgData name="Frances Meek" userId="f3af35cc-3229-46e1-af36-3525661cfbd3" providerId="ADAL" clId="{85D7EE02-CA00-450A-A9A0-53EE2216CAEC}" dt="2022-02-08T10:58:35.596" v="0" actId="478"/>
          <ac:picMkLst>
            <pc:docMk/>
            <pc:sldMk cId="3377460472" sldId="324"/>
            <ac:picMk id="5" creationId="{8C56AFAA-9B9D-41C9-9D18-1F2A944A8F8B}"/>
          </ac:picMkLst>
        </pc:picChg>
        <pc:picChg chg="add del mod">
          <ac:chgData name="Frances Meek" userId="f3af35cc-3229-46e1-af36-3525661cfbd3" providerId="ADAL" clId="{85D7EE02-CA00-450A-A9A0-53EE2216CAEC}" dt="2022-02-08T15:04:13.468" v="17" actId="478"/>
          <ac:picMkLst>
            <pc:docMk/>
            <pc:sldMk cId="3377460472" sldId="324"/>
            <ac:picMk id="6" creationId="{C1FC5BDD-8A5F-4E43-8363-33BD4ABD3DE1}"/>
          </ac:picMkLst>
        </pc:picChg>
      </pc:sldChg>
    </pc:docChg>
  </pc:docChgLst>
  <pc:docChgLst>
    <pc:chgData name="Roy Ballam" userId="S::r.ballam@nutrition.org.uk::c142d6ba-9e44-42ad-85a8-e76793bc375e" providerId="AD" clId="Web-{FC3F0E37-4CC5-6C7A-39BD-D08B98B08E37}"/>
    <pc:docChg chg="modSld">
      <pc:chgData name="Roy Ballam" userId="S::r.ballam@nutrition.org.uk::c142d6ba-9e44-42ad-85a8-e76793bc375e" providerId="AD" clId="Web-{FC3F0E37-4CC5-6C7A-39BD-D08B98B08E37}" dt="2021-11-29T08:20:09.558" v="346"/>
      <pc:docMkLst>
        <pc:docMk/>
      </pc:docMkLst>
      <pc:sldChg chg="addSp modSp">
        <pc:chgData name="Roy Ballam" userId="S::r.ballam@nutrition.org.uk::c142d6ba-9e44-42ad-85a8-e76793bc375e" providerId="AD" clId="Web-{FC3F0E37-4CC5-6C7A-39BD-D08B98B08E37}" dt="2021-11-29T08:16:36.240" v="211" actId="1076"/>
        <pc:sldMkLst>
          <pc:docMk/>
          <pc:sldMk cId="2112501820" sldId="276"/>
        </pc:sldMkLst>
        <pc:spChg chg="add mod">
          <ac:chgData name="Roy Ballam" userId="S::r.ballam@nutrition.org.uk::c142d6ba-9e44-42ad-85a8-e76793bc375e" providerId="AD" clId="Web-{FC3F0E37-4CC5-6C7A-39BD-D08B98B08E37}" dt="2021-11-29T08:16:36.240" v="211" actId="1076"/>
          <ac:spMkLst>
            <pc:docMk/>
            <pc:sldMk cId="2112501820" sldId="276"/>
            <ac:spMk id="3" creationId="{09835843-F046-46F9-A80A-9F9078540010}"/>
          </ac:spMkLst>
        </pc:spChg>
      </pc:sldChg>
      <pc:sldChg chg="modSp">
        <pc:chgData name="Roy Ballam" userId="S::r.ballam@nutrition.org.uk::c142d6ba-9e44-42ad-85a8-e76793bc375e" providerId="AD" clId="Web-{FC3F0E37-4CC5-6C7A-39BD-D08B98B08E37}" dt="2021-11-29T08:18:40.556" v="290" actId="1076"/>
        <pc:sldMkLst>
          <pc:docMk/>
          <pc:sldMk cId="3189024500" sldId="286"/>
        </pc:sldMkLst>
        <pc:spChg chg="mod">
          <ac:chgData name="Roy Ballam" userId="S::r.ballam@nutrition.org.uk::c142d6ba-9e44-42ad-85a8-e76793bc375e" providerId="AD" clId="Web-{FC3F0E37-4CC5-6C7A-39BD-D08B98B08E37}" dt="2021-11-29T08:18:40.556" v="290" actId="1076"/>
          <ac:spMkLst>
            <pc:docMk/>
            <pc:sldMk cId="3189024500" sldId="286"/>
            <ac:spMk id="3" creationId="{00000000-0000-0000-0000-000000000000}"/>
          </ac:spMkLst>
        </pc:spChg>
        <pc:picChg chg="mod">
          <ac:chgData name="Roy Ballam" userId="S::r.ballam@nutrition.org.uk::c142d6ba-9e44-42ad-85a8-e76793bc375e" providerId="AD" clId="Web-{FC3F0E37-4CC5-6C7A-39BD-D08B98B08E37}" dt="2021-11-29T08:18:38.634" v="289" actId="14100"/>
          <ac:picMkLst>
            <pc:docMk/>
            <pc:sldMk cId="3189024500" sldId="286"/>
            <ac:picMk id="5" creationId="{7E8EFEE0-CF19-4F96-8F7A-391AA179C75C}"/>
          </ac:picMkLst>
        </pc:picChg>
      </pc:sldChg>
      <pc:sldChg chg="addSp modSp">
        <pc:chgData name="Roy Ballam" userId="S::r.ballam@nutrition.org.uk::c142d6ba-9e44-42ad-85a8-e76793bc375e" providerId="AD" clId="Web-{FC3F0E37-4CC5-6C7A-39BD-D08B98B08E37}" dt="2021-11-29T08:11:29.468" v="14" actId="20577"/>
        <pc:sldMkLst>
          <pc:docMk/>
          <pc:sldMk cId="345874059" sldId="287"/>
        </pc:sldMkLst>
        <pc:spChg chg="mod">
          <ac:chgData name="Roy Ballam" userId="S::r.ballam@nutrition.org.uk::c142d6ba-9e44-42ad-85a8-e76793bc375e" providerId="AD" clId="Web-{FC3F0E37-4CC5-6C7A-39BD-D08B98B08E37}" dt="2021-11-29T08:11:18.733" v="4" actId="20577"/>
          <ac:spMkLst>
            <pc:docMk/>
            <pc:sldMk cId="345874059" sldId="287"/>
            <ac:spMk id="7" creationId="{3C8EDE7D-A877-4022-9388-8AE525BF21BD}"/>
          </ac:spMkLst>
        </pc:spChg>
        <pc:spChg chg="add mod">
          <ac:chgData name="Roy Ballam" userId="S::r.ballam@nutrition.org.uk::c142d6ba-9e44-42ad-85a8-e76793bc375e" providerId="AD" clId="Web-{FC3F0E37-4CC5-6C7A-39BD-D08B98B08E37}" dt="2021-11-29T08:11:29.468" v="14" actId="20577"/>
          <ac:spMkLst>
            <pc:docMk/>
            <pc:sldMk cId="345874059" sldId="287"/>
            <ac:spMk id="14" creationId="{387F2B30-E37D-46BD-8C92-8B9470391A51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2:21.578" v="41" actId="20577"/>
        <pc:sldMkLst>
          <pc:docMk/>
          <pc:sldMk cId="3142410235" sldId="292"/>
        </pc:sldMkLst>
        <pc:spChg chg="add mod">
          <ac:chgData name="Roy Ballam" userId="S::r.ballam@nutrition.org.uk::c142d6ba-9e44-42ad-85a8-e76793bc375e" providerId="AD" clId="Web-{FC3F0E37-4CC5-6C7A-39BD-D08B98B08E37}" dt="2021-11-29T08:12:21.578" v="41" actId="20577"/>
          <ac:spMkLst>
            <pc:docMk/>
            <pc:sldMk cId="3142410235" sldId="292"/>
            <ac:spMk id="3" creationId="{34F0D862-50AF-4902-A8CB-FEDF4D41E0B3}"/>
          </ac:spMkLst>
        </pc:spChg>
      </pc:sldChg>
      <pc:sldChg chg="modSp">
        <pc:chgData name="Roy Ballam" userId="S::r.ballam@nutrition.org.uk::c142d6ba-9e44-42ad-85a8-e76793bc375e" providerId="AD" clId="Web-{FC3F0E37-4CC5-6C7A-39BD-D08B98B08E37}" dt="2021-11-29T08:10:13.388" v="0"/>
        <pc:sldMkLst>
          <pc:docMk/>
          <pc:sldMk cId="3262851532" sldId="297"/>
        </pc:sldMkLst>
        <pc:spChg chg="mod">
          <ac:chgData name="Roy Ballam" userId="S::r.ballam@nutrition.org.uk::c142d6ba-9e44-42ad-85a8-e76793bc375e" providerId="AD" clId="Web-{FC3F0E37-4CC5-6C7A-39BD-D08B98B08E37}" dt="2021-11-29T08:10:13.388" v="0"/>
          <ac:spMkLst>
            <pc:docMk/>
            <pc:sldMk cId="3262851532" sldId="297"/>
            <ac:spMk id="3" creationId="{BC8B0489-D475-4D9E-B17D-0F537A02500D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1:51.500" v="29" actId="20577"/>
        <pc:sldMkLst>
          <pc:docMk/>
          <pc:sldMk cId="1037417919" sldId="301"/>
        </pc:sldMkLst>
        <pc:spChg chg="add mod">
          <ac:chgData name="Roy Ballam" userId="S::r.ballam@nutrition.org.uk::c142d6ba-9e44-42ad-85a8-e76793bc375e" providerId="AD" clId="Web-{FC3F0E37-4CC5-6C7A-39BD-D08B98B08E37}" dt="2021-11-29T08:11:51.500" v="29" actId="20577"/>
          <ac:spMkLst>
            <pc:docMk/>
            <pc:sldMk cId="1037417919" sldId="301"/>
            <ac:spMk id="3" creationId="{7B9F40E1-B2A3-46AC-AD5B-601EFB9B7FA5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2:51.204" v="61" actId="20577"/>
        <pc:sldMkLst>
          <pc:docMk/>
          <pc:sldMk cId="2633672629" sldId="302"/>
        </pc:sldMkLst>
        <pc:spChg chg="add mod">
          <ac:chgData name="Roy Ballam" userId="S::r.ballam@nutrition.org.uk::c142d6ba-9e44-42ad-85a8-e76793bc375e" providerId="AD" clId="Web-{FC3F0E37-4CC5-6C7A-39BD-D08B98B08E37}" dt="2021-11-29T08:12:51.204" v="61" actId="20577"/>
          <ac:spMkLst>
            <pc:docMk/>
            <pc:sldMk cId="2633672629" sldId="302"/>
            <ac:spMk id="3" creationId="{ADBA5D87-9B71-4535-84AD-A2CF0B4235AD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3:20.580" v="83" actId="20577"/>
        <pc:sldMkLst>
          <pc:docMk/>
          <pc:sldMk cId="1193477998" sldId="303"/>
        </pc:sldMkLst>
        <pc:spChg chg="add mod">
          <ac:chgData name="Roy Ballam" userId="S::r.ballam@nutrition.org.uk::c142d6ba-9e44-42ad-85a8-e76793bc375e" providerId="AD" clId="Web-{FC3F0E37-4CC5-6C7A-39BD-D08B98B08E37}" dt="2021-11-29T08:13:20.580" v="83" actId="20577"/>
          <ac:spMkLst>
            <pc:docMk/>
            <pc:sldMk cId="1193477998" sldId="303"/>
            <ac:spMk id="3" creationId="{559C512B-1E4A-431F-902F-F0CF57BF6038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5:31.973" v="173" actId="20577"/>
        <pc:sldMkLst>
          <pc:docMk/>
          <pc:sldMk cId="2359361503" sldId="304"/>
        </pc:sldMkLst>
        <pc:spChg chg="add mod">
          <ac:chgData name="Roy Ballam" userId="S::r.ballam@nutrition.org.uk::c142d6ba-9e44-42ad-85a8-e76793bc375e" providerId="AD" clId="Web-{FC3F0E37-4CC5-6C7A-39BD-D08B98B08E37}" dt="2021-11-29T08:15:31.973" v="173" actId="20577"/>
          <ac:spMkLst>
            <pc:docMk/>
            <pc:sldMk cId="2359361503" sldId="304"/>
            <ac:spMk id="3" creationId="{18F87E47-9112-4791-B69B-64CFD59D4472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5:49.411" v="185" actId="20577"/>
        <pc:sldMkLst>
          <pc:docMk/>
          <pc:sldMk cId="4285621779" sldId="305"/>
        </pc:sldMkLst>
        <pc:spChg chg="add mod">
          <ac:chgData name="Roy Ballam" userId="S::r.ballam@nutrition.org.uk::c142d6ba-9e44-42ad-85a8-e76793bc375e" providerId="AD" clId="Web-{FC3F0E37-4CC5-6C7A-39BD-D08B98B08E37}" dt="2021-11-29T08:15:49.411" v="185" actId="20577"/>
          <ac:spMkLst>
            <pc:docMk/>
            <pc:sldMk cId="4285621779" sldId="305"/>
            <ac:spMk id="8" creationId="{8E5DB3C4-63EA-4211-B844-E07F96568D56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8:26.071" v="286" actId="14100"/>
        <pc:sldMkLst>
          <pc:docMk/>
          <pc:sldMk cId="520408021" sldId="308"/>
        </pc:sldMkLst>
        <pc:spChg chg="add mod">
          <ac:chgData name="Roy Ballam" userId="S::r.ballam@nutrition.org.uk::c142d6ba-9e44-42ad-85a8-e76793bc375e" providerId="AD" clId="Web-{FC3F0E37-4CC5-6C7A-39BD-D08B98B08E37}" dt="2021-11-29T08:18:26.071" v="286" actId="14100"/>
          <ac:spMkLst>
            <pc:docMk/>
            <pc:sldMk cId="520408021" sldId="308"/>
            <ac:spMk id="3" creationId="{6946D7D9-561C-46BB-AD4A-1F84E7E857DC}"/>
          </ac:spMkLst>
        </pc:spChg>
      </pc:sldChg>
      <pc:sldChg chg="modSp">
        <pc:chgData name="Roy Ballam" userId="S::r.ballam@nutrition.org.uk::c142d6ba-9e44-42ad-85a8-e76793bc375e" providerId="AD" clId="Web-{FC3F0E37-4CC5-6C7A-39BD-D08B98B08E37}" dt="2021-11-29T08:19:04.306" v="295" actId="1076"/>
        <pc:sldMkLst>
          <pc:docMk/>
          <pc:sldMk cId="2637379640" sldId="310"/>
        </pc:sldMkLst>
        <pc:spChg chg="mod">
          <ac:chgData name="Roy Ballam" userId="S::r.ballam@nutrition.org.uk::c142d6ba-9e44-42ad-85a8-e76793bc375e" providerId="AD" clId="Web-{FC3F0E37-4CC5-6C7A-39BD-D08B98B08E37}" dt="2021-11-29T08:18:56.431" v="292" actId="1076"/>
          <ac:spMkLst>
            <pc:docMk/>
            <pc:sldMk cId="2637379640" sldId="310"/>
            <ac:spMk id="5" creationId="{0A744A0A-A3E9-4F55-A0C9-6E1E939B1777}"/>
          </ac:spMkLst>
        </pc:spChg>
        <pc:picChg chg="mod">
          <ac:chgData name="Roy Ballam" userId="S::r.ballam@nutrition.org.uk::c142d6ba-9e44-42ad-85a8-e76793bc375e" providerId="AD" clId="Web-{FC3F0E37-4CC5-6C7A-39BD-D08B98B08E37}" dt="2021-11-29T08:19:04.306" v="295" actId="1076"/>
          <ac:picMkLst>
            <pc:docMk/>
            <pc:sldMk cId="2637379640" sldId="310"/>
            <ac:picMk id="4" creationId="{5261AEA3-ADA8-409D-A337-1A72CBADF1FA}"/>
          </ac:picMkLst>
        </pc:picChg>
      </pc:sldChg>
      <pc:sldChg chg="addSp modSp">
        <pc:chgData name="Roy Ballam" userId="S::r.ballam@nutrition.org.uk::c142d6ba-9e44-42ad-85a8-e76793bc375e" providerId="AD" clId="Web-{FC3F0E37-4CC5-6C7A-39BD-D08B98B08E37}" dt="2021-11-29T08:19:36.526" v="313" actId="20577"/>
        <pc:sldMkLst>
          <pc:docMk/>
          <pc:sldMk cId="4189781788" sldId="311"/>
        </pc:sldMkLst>
        <pc:spChg chg="add mod">
          <ac:chgData name="Roy Ballam" userId="S::r.ballam@nutrition.org.uk::c142d6ba-9e44-42ad-85a8-e76793bc375e" providerId="AD" clId="Web-{FC3F0E37-4CC5-6C7A-39BD-D08B98B08E37}" dt="2021-11-29T08:19:36.526" v="313" actId="20577"/>
          <ac:spMkLst>
            <pc:docMk/>
            <pc:sldMk cId="4189781788" sldId="311"/>
            <ac:spMk id="3" creationId="{79ABD68C-3D70-4277-9036-45EAAAD334E0}"/>
          </ac:spMkLst>
        </pc:spChg>
        <pc:spChg chg="mod">
          <ac:chgData name="Roy Ballam" userId="S::r.ballam@nutrition.org.uk::c142d6ba-9e44-42ad-85a8-e76793bc375e" providerId="AD" clId="Web-{FC3F0E37-4CC5-6C7A-39BD-D08B98B08E37}" dt="2021-11-29T08:19:12.009" v="296" actId="14100"/>
          <ac:spMkLst>
            <pc:docMk/>
            <pc:sldMk cId="4189781788" sldId="311"/>
            <ac:spMk id="7" creationId="{FD758D94-2AC4-45F8-B3C6-6A9406F331A1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20:06.479" v="345" actId="20577"/>
        <pc:sldMkLst>
          <pc:docMk/>
          <pc:sldMk cId="2894751221" sldId="312"/>
        </pc:sldMkLst>
        <pc:spChg chg="add mod">
          <ac:chgData name="Roy Ballam" userId="S::r.ballam@nutrition.org.uk::c142d6ba-9e44-42ad-85a8-e76793bc375e" providerId="AD" clId="Web-{FC3F0E37-4CC5-6C7A-39BD-D08B98B08E37}" dt="2021-11-29T08:20:06.479" v="345" actId="20577"/>
          <ac:spMkLst>
            <pc:docMk/>
            <pc:sldMk cId="2894751221" sldId="312"/>
            <ac:spMk id="3" creationId="{8E08FD73-5904-4216-A652-5E846A16B83D}"/>
          </ac:spMkLst>
        </pc:spChg>
      </pc:sldChg>
      <pc:sldChg chg="modSp">
        <pc:chgData name="Roy Ballam" userId="S::r.ballam@nutrition.org.uk::c142d6ba-9e44-42ad-85a8-e76793bc375e" providerId="AD" clId="Web-{FC3F0E37-4CC5-6C7A-39BD-D08B98B08E37}" dt="2021-11-29T08:20:09.558" v="346"/>
        <pc:sldMkLst>
          <pc:docMk/>
          <pc:sldMk cId="2113234920" sldId="313"/>
        </pc:sldMkLst>
        <pc:spChg chg="mod">
          <ac:chgData name="Roy Ballam" userId="S::r.ballam@nutrition.org.uk::c142d6ba-9e44-42ad-85a8-e76793bc375e" providerId="AD" clId="Web-{FC3F0E37-4CC5-6C7A-39BD-D08B98B08E37}" dt="2021-11-29T08:20:09.558" v="346"/>
          <ac:spMkLst>
            <pc:docMk/>
            <pc:sldMk cId="2113234920" sldId="313"/>
            <ac:spMk id="3" creationId="{BC8B0489-D475-4D9E-B17D-0F537A02500D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4:02.940" v="106" actId="1076"/>
        <pc:sldMkLst>
          <pc:docMk/>
          <pc:sldMk cId="3944465574" sldId="314"/>
        </pc:sldMkLst>
        <pc:spChg chg="add mod">
          <ac:chgData name="Roy Ballam" userId="S::r.ballam@nutrition.org.uk::c142d6ba-9e44-42ad-85a8-e76793bc375e" providerId="AD" clId="Web-{FC3F0E37-4CC5-6C7A-39BD-D08B98B08E37}" dt="2021-11-29T08:14:02.940" v="106" actId="1076"/>
          <ac:spMkLst>
            <pc:docMk/>
            <pc:sldMk cId="3944465574" sldId="314"/>
            <ac:spMk id="3" creationId="{757D2D94-E301-4BDA-A11C-43A789F8250C}"/>
          </ac:spMkLst>
        </pc:spChg>
      </pc:sldChg>
      <pc:sldChg chg="addSp modSp">
        <pc:chgData name="Roy Ballam" userId="S::r.ballam@nutrition.org.uk::c142d6ba-9e44-42ad-85a8-e76793bc375e" providerId="AD" clId="Web-{FC3F0E37-4CC5-6C7A-39BD-D08B98B08E37}" dt="2021-11-29T08:14:37.222" v="130" actId="20577"/>
        <pc:sldMkLst>
          <pc:docMk/>
          <pc:sldMk cId="652407465" sldId="315"/>
        </pc:sldMkLst>
        <pc:spChg chg="add mod">
          <ac:chgData name="Roy Ballam" userId="S::r.ballam@nutrition.org.uk::c142d6ba-9e44-42ad-85a8-e76793bc375e" providerId="AD" clId="Web-{FC3F0E37-4CC5-6C7A-39BD-D08B98B08E37}" dt="2021-11-29T08:14:37.222" v="130" actId="20577"/>
          <ac:spMkLst>
            <pc:docMk/>
            <pc:sldMk cId="652407465" sldId="315"/>
            <ac:spMk id="3" creationId="{1AE6F0CE-9C76-4235-8C42-63F63EB4A11E}"/>
          </ac:spMkLst>
        </pc:spChg>
      </pc:sldChg>
    </pc:docChg>
  </pc:docChgLst>
  <pc:docChgLst>
    <pc:chgData name="Frances Meek" userId="f3af35cc-3229-46e1-af36-3525661cfbd3" providerId="ADAL" clId="{5CB30440-623B-4619-AF0F-E6DDFCB3D43C}"/>
    <pc:docChg chg="undo custSel addSld delSld modSld sldOrd modMainMaster">
      <pc:chgData name="Frances Meek" userId="f3af35cc-3229-46e1-af36-3525661cfbd3" providerId="ADAL" clId="{5CB30440-623B-4619-AF0F-E6DDFCB3D43C}" dt="2021-12-21T16:28:27.179" v="3529" actId="20577"/>
      <pc:docMkLst>
        <pc:docMk/>
      </pc:docMkLst>
      <pc:sldChg chg="modSp mod">
        <pc:chgData name="Frances Meek" userId="f3af35cc-3229-46e1-af36-3525661cfbd3" providerId="ADAL" clId="{5CB30440-623B-4619-AF0F-E6DDFCB3D43C}" dt="2021-12-16T14:49:59.905" v="3422" actId="20577"/>
        <pc:sldMkLst>
          <pc:docMk/>
          <pc:sldMk cId="1955166399" sldId="256"/>
        </pc:sldMkLst>
        <pc:spChg chg="mod">
          <ac:chgData name="Frances Meek" userId="f3af35cc-3229-46e1-af36-3525661cfbd3" providerId="ADAL" clId="{5CB30440-623B-4619-AF0F-E6DDFCB3D43C}" dt="2021-12-16T14:49:59.905" v="3422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modSp mod">
        <pc:chgData name="Frances Meek" userId="f3af35cc-3229-46e1-af36-3525661cfbd3" providerId="ADAL" clId="{5CB30440-623B-4619-AF0F-E6DDFCB3D43C}" dt="2021-12-21T16:27:35.189" v="3521" actId="1076"/>
        <pc:sldMkLst>
          <pc:docMk/>
          <pc:sldMk cId="2590538667" sldId="261"/>
        </pc:sldMkLst>
        <pc:spChg chg="mod">
          <ac:chgData name="Frances Meek" userId="f3af35cc-3229-46e1-af36-3525661cfbd3" providerId="ADAL" clId="{5CB30440-623B-4619-AF0F-E6DDFCB3D43C}" dt="2021-12-16T14:50:19.942" v="3438" actId="20577"/>
          <ac:spMkLst>
            <pc:docMk/>
            <pc:sldMk cId="2590538667" sldId="261"/>
            <ac:spMk id="2" creationId="{00000000-0000-0000-0000-000000000000}"/>
          </ac:spMkLst>
        </pc:spChg>
        <pc:spChg chg="add mod">
          <ac:chgData name="Frances Meek" userId="f3af35cc-3229-46e1-af36-3525661cfbd3" providerId="ADAL" clId="{5CB30440-623B-4619-AF0F-E6DDFCB3D43C}" dt="2021-12-21T16:27:35.189" v="3521" actId="1076"/>
          <ac:spMkLst>
            <pc:docMk/>
            <pc:sldMk cId="2590538667" sldId="261"/>
            <ac:spMk id="4" creationId="{909C4E24-25EF-4E2F-8C39-79A07BA5B21E}"/>
          </ac:spMkLst>
        </pc:spChg>
      </pc:sldChg>
      <pc:sldChg chg="addSp delSp modSp mod delAnim modAnim">
        <pc:chgData name="Frances Meek" userId="f3af35cc-3229-46e1-af36-3525661cfbd3" providerId="ADAL" clId="{5CB30440-623B-4619-AF0F-E6DDFCB3D43C}" dt="2021-11-29T10:42:59.158" v="2058" actId="478"/>
        <pc:sldMkLst>
          <pc:docMk/>
          <pc:sldMk cId="2112501820" sldId="276"/>
        </pc:sldMkLst>
        <pc:spChg chg="mod">
          <ac:chgData name="Frances Meek" userId="f3af35cc-3229-46e1-af36-3525661cfbd3" providerId="ADAL" clId="{5CB30440-623B-4619-AF0F-E6DDFCB3D43C}" dt="2021-11-29T10:42:56.535" v="2057" actId="20577"/>
          <ac:spMkLst>
            <pc:docMk/>
            <pc:sldMk cId="2112501820" sldId="276"/>
            <ac:spMk id="2" creationId="{00000000-0000-0000-0000-000000000000}"/>
          </ac:spMkLst>
        </pc:spChg>
        <pc:spChg chg="del">
          <ac:chgData name="Frances Meek" userId="f3af35cc-3229-46e1-af36-3525661cfbd3" providerId="ADAL" clId="{5CB30440-623B-4619-AF0F-E6DDFCB3D43C}" dt="2021-11-29T10:42:59.158" v="2058" actId="478"/>
          <ac:spMkLst>
            <pc:docMk/>
            <pc:sldMk cId="2112501820" sldId="276"/>
            <ac:spMk id="3" creationId="{09835843-F046-46F9-A80A-9F9078540010}"/>
          </ac:spMkLst>
        </pc:spChg>
        <pc:spChg chg="del">
          <ac:chgData name="Frances Meek" userId="f3af35cc-3229-46e1-af36-3525661cfbd3" providerId="ADAL" clId="{5CB30440-623B-4619-AF0F-E6DDFCB3D43C}" dt="2021-11-26T17:49:35.366" v="720" actId="478"/>
          <ac:spMkLst>
            <pc:docMk/>
            <pc:sldMk cId="2112501820" sldId="276"/>
            <ac:spMk id="3" creationId="{1EABB6E3-EED4-481D-AB88-962F967E3564}"/>
          </ac:spMkLst>
        </pc:spChg>
        <pc:spChg chg="add del mod">
          <ac:chgData name="Frances Meek" userId="f3af35cc-3229-46e1-af36-3525661cfbd3" providerId="ADAL" clId="{5CB30440-623B-4619-AF0F-E6DDFCB3D43C}" dt="2021-11-26T17:53:48.853" v="808" actId="478"/>
          <ac:spMkLst>
            <pc:docMk/>
            <pc:sldMk cId="2112501820" sldId="276"/>
            <ac:spMk id="4" creationId="{9CD6936E-319F-42BE-85E0-90E11D48367A}"/>
          </ac:spMkLst>
        </pc:spChg>
        <pc:spChg chg="add del mod">
          <ac:chgData name="Frances Meek" userId="f3af35cc-3229-46e1-af36-3525661cfbd3" providerId="ADAL" clId="{5CB30440-623B-4619-AF0F-E6DDFCB3D43C}" dt="2021-11-26T17:50:46.312" v="752" actId="478"/>
          <ac:spMkLst>
            <pc:docMk/>
            <pc:sldMk cId="2112501820" sldId="276"/>
            <ac:spMk id="6" creationId="{9B1FF327-EF3C-45EF-946B-C9BEF3F189BE}"/>
          </ac:spMkLst>
        </pc:spChg>
        <pc:spChg chg="del mod">
          <ac:chgData name="Frances Meek" userId="f3af35cc-3229-46e1-af36-3525661cfbd3" providerId="ADAL" clId="{5CB30440-623B-4619-AF0F-E6DDFCB3D43C}" dt="2021-11-26T17:50:40.156" v="750" actId="478"/>
          <ac:spMkLst>
            <pc:docMk/>
            <pc:sldMk cId="2112501820" sldId="276"/>
            <ac:spMk id="10" creationId="{433A368D-C541-4085-A431-9BB6D4109F7C}"/>
          </ac:spMkLst>
        </pc:spChg>
        <pc:spChg chg="add del mod">
          <ac:chgData name="Frances Meek" userId="f3af35cc-3229-46e1-af36-3525661cfbd3" providerId="ADAL" clId="{5CB30440-623B-4619-AF0F-E6DDFCB3D43C}" dt="2021-11-29T10:42:46.218" v="2034" actId="478"/>
          <ac:spMkLst>
            <pc:docMk/>
            <pc:sldMk cId="2112501820" sldId="276"/>
            <ac:spMk id="11" creationId="{F37B4520-B21C-4BB2-8F69-D7E04C2FE627}"/>
          </ac:spMkLst>
        </pc:spChg>
        <pc:graphicFrameChg chg="add del mod">
          <ac:chgData name="Frances Meek" userId="f3af35cc-3229-46e1-af36-3525661cfbd3" providerId="ADAL" clId="{5CB30440-623B-4619-AF0F-E6DDFCB3D43C}" dt="2021-11-26T17:52:43.091" v="792" actId="478"/>
          <ac:graphicFrameMkLst>
            <pc:docMk/>
            <pc:sldMk cId="2112501820" sldId="276"/>
            <ac:graphicFrameMk id="7" creationId="{A2BD8007-04C1-44C2-A047-5AC06300109F}"/>
          </ac:graphicFrameMkLst>
        </pc:graphicFrameChg>
        <pc:picChg chg="mod">
          <ac:chgData name="Frances Meek" userId="f3af35cc-3229-46e1-af36-3525661cfbd3" providerId="ADAL" clId="{5CB30440-623B-4619-AF0F-E6DDFCB3D43C}" dt="2021-11-26T17:53:25.611" v="800" actId="14100"/>
          <ac:picMkLst>
            <pc:docMk/>
            <pc:sldMk cId="2112501820" sldId="276"/>
            <ac:picMk id="5" creationId="{289B1FDF-498D-4579-80A5-BBB1211B488F}"/>
          </ac:picMkLst>
        </pc:picChg>
        <pc:picChg chg="add mod">
          <ac:chgData name="Frances Meek" userId="f3af35cc-3229-46e1-af36-3525661cfbd3" providerId="ADAL" clId="{5CB30440-623B-4619-AF0F-E6DDFCB3D43C}" dt="2021-11-26T17:53:33.840" v="804" actId="14100"/>
          <ac:picMkLst>
            <pc:docMk/>
            <pc:sldMk cId="2112501820" sldId="276"/>
            <ac:picMk id="9" creationId="{B4663C38-27C0-493B-9797-2ACC35D12197}"/>
          </ac:picMkLst>
        </pc:picChg>
      </pc:sldChg>
      <pc:sldChg chg="del">
        <pc:chgData name="Frances Meek" userId="f3af35cc-3229-46e1-af36-3525661cfbd3" providerId="ADAL" clId="{5CB30440-623B-4619-AF0F-E6DDFCB3D43C}" dt="2021-11-26T18:05:36.536" v="1077" actId="47"/>
        <pc:sldMkLst>
          <pc:docMk/>
          <pc:sldMk cId="112037053" sldId="277"/>
        </pc:sldMkLst>
      </pc:sldChg>
      <pc:sldChg chg="del">
        <pc:chgData name="Frances Meek" userId="f3af35cc-3229-46e1-af36-3525661cfbd3" providerId="ADAL" clId="{5CB30440-623B-4619-AF0F-E6DDFCB3D43C}" dt="2021-11-26T18:20:06.174" v="1220" actId="47"/>
        <pc:sldMkLst>
          <pc:docMk/>
          <pc:sldMk cId="313427633" sldId="280"/>
        </pc:sldMkLst>
      </pc:sldChg>
      <pc:sldChg chg="del">
        <pc:chgData name="Frances Meek" userId="f3af35cc-3229-46e1-af36-3525661cfbd3" providerId="ADAL" clId="{5CB30440-623B-4619-AF0F-E6DDFCB3D43C}" dt="2021-11-26T18:20:12.263" v="1223" actId="47"/>
        <pc:sldMkLst>
          <pc:docMk/>
          <pc:sldMk cId="2496349683" sldId="281"/>
        </pc:sldMkLst>
      </pc:sldChg>
      <pc:sldChg chg="del">
        <pc:chgData name="Frances Meek" userId="f3af35cc-3229-46e1-af36-3525661cfbd3" providerId="ADAL" clId="{5CB30440-623B-4619-AF0F-E6DDFCB3D43C}" dt="2021-11-26T18:20:21.402" v="1226" actId="47"/>
        <pc:sldMkLst>
          <pc:docMk/>
          <pc:sldMk cId="4183863442" sldId="282"/>
        </pc:sldMkLst>
      </pc:sldChg>
      <pc:sldChg chg="del">
        <pc:chgData name="Frances Meek" userId="f3af35cc-3229-46e1-af36-3525661cfbd3" providerId="ADAL" clId="{5CB30440-623B-4619-AF0F-E6DDFCB3D43C}" dt="2021-11-26T18:20:22.680" v="1227" actId="47"/>
        <pc:sldMkLst>
          <pc:docMk/>
          <pc:sldMk cId="1515886025" sldId="283"/>
        </pc:sldMkLst>
      </pc:sldChg>
      <pc:sldChg chg="del">
        <pc:chgData name="Frances Meek" userId="f3af35cc-3229-46e1-af36-3525661cfbd3" providerId="ADAL" clId="{5CB30440-623B-4619-AF0F-E6DDFCB3D43C}" dt="2021-11-26T18:20:28.702" v="1229" actId="47"/>
        <pc:sldMkLst>
          <pc:docMk/>
          <pc:sldMk cId="2013506089" sldId="284"/>
        </pc:sldMkLst>
      </pc:sldChg>
      <pc:sldChg chg="del">
        <pc:chgData name="Frances Meek" userId="f3af35cc-3229-46e1-af36-3525661cfbd3" providerId="ADAL" clId="{5CB30440-623B-4619-AF0F-E6DDFCB3D43C}" dt="2021-11-26T18:20:25.617" v="1228" actId="47"/>
        <pc:sldMkLst>
          <pc:docMk/>
          <pc:sldMk cId="3545870009" sldId="285"/>
        </pc:sldMkLst>
      </pc:sldChg>
      <pc:sldChg chg="modSp mod">
        <pc:chgData name="Frances Meek" userId="f3af35cc-3229-46e1-af36-3525661cfbd3" providerId="ADAL" clId="{5CB30440-623B-4619-AF0F-E6DDFCB3D43C}" dt="2021-11-26T18:37:27.021" v="1610" actId="20577"/>
        <pc:sldMkLst>
          <pc:docMk/>
          <pc:sldMk cId="3189024500" sldId="286"/>
        </pc:sldMkLst>
        <pc:spChg chg="mod">
          <ac:chgData name="Frances Meek" userId="f3af35cc-3229-46e1-af36-3525661cfbd3" providerId="ADAL" clId="{5CB30440-623B-4619-AF0F-E6DDFCB3D43C}" dt="2021-11-26T18:37:27.021" v="1610" actId="20577"/>
          <ac:spMkLst>
            <pc:docMk/>
            <pc:sldMk cId="3189024500" sldId="286"/>
            <ac:spMk id="2" creationId="{00000000-0000-0000-0000-000000000000}"/>
          </ac:spMkLst>
        </pc:spChg>
      </pc:sldChg>
      <pc:sldChg chg="addSp delSp modSp del mod">
        <pc:chgData name="Frances Meek" userId="f3af35cc-3229-46e1-af36-3525661cfbd3" providerId="ADAL" clId="{5CB30440-623B-4619-AF0F-E6DDFCB3D43C}" dt="2021-11-29T13:28:34.660" v="2381" actId="47"/>
        <pc:sldMkLst>
          <pc:docMk/>
          <pc:sldMk cId="345874059" sldId="287"/>
        </pc:sldMkLst>
        <pc:spChg chg="mod">
          <ac:chgData name="Frances Meek" userId="f3af35cc-3229-46e1-af36-3525661cfbd3" providerId="ADAL" clId="{5CB30440-623B-4619-AF0F-E6DDFCB3D43C}" dt="2021-11-26T12:47:10.739" v="250" actId="20577"/>
          <ac:spMkLst>
            <pc:docMk/>
            <pc:sldMk cId="345874059" sldId="287"/>
            <ac:spMk id="2" creationId="{00000000-0000-0000-0000-000000000000}"/>
          </ac:spMkLst>
        </pc:spChg>
        <pc:spChg chg="mod">
          <ac:chgData name="Frances Meek" userId="f3af35cc-3229-46e1-af36-3525661cfbd3" providerId="ADAL" clId="{5CB30440-623B-4619-AF0F-E6DDFCB3D43C}" dt="2021-11-26T11:52:35.689" v="121" actId="1076"/>
          <ac:spMkLst>
            <pc:docMk/>
            <pc:sldMk cId="345874059" sldId="287"/>
            <ac:spMk id="3" creationId="{00000000-0000-0000-0000-000000000000}"/>
          </ac:spMkLst>
        </pc:spChg>
        <pc:spChg chg="del mod">
          <ac:chgData name="Frances Meek" userId="f3af35cc-3229-46e1-af36-3525661cfbd3" providerId="ADAL" clId="{5CB30440-623B-4619-AF0F-E6DDFCB3D43C}" dt="2021-11-26T11:42:28.772" v="36" actId="478"/>
          <ac:spMkLst>
            <pc:docMk/>
            <pc:sldMk cId="345874059" sldId="287"/>
            <ac:spMk id="4" creationId="{AA00AA02-B844-42BA-BADD-75C1673645B6}"/>
          </ac:spMkLst>
        </pc:spChg>
        <pc:spChg chg="del">
          <ac:chgData name="Frances Meek" userId="f3af35cc-3229-46e1-af36-3525661cfbd3" providerId="ADAL" clId="{5CB30440-623B-4619-AF0F-E6DDFCB3D43C}" dt="2021-11-26T11:51:48.377" v="37" actId="478"/>
          <ac:spMkLst>
            <pc:docMk/>
            <pc:sldMk cId="345874059" sldId="287"/>
            <ac:spMk id="5" creationId="{BBA151F9-6046-4A8F-BA67-E28BC022E68A}"/>
          </ac:spMkLst>
        </pc:spChg>
        <pc:spChg chg="add del mod">
          <ac:chgData name="Frances Meek" userId="f3af35cc-3229-46e1-af36-3525661cfbd3" providerId="ADAL" clId="{5CB30440-623B-4619-AF0F-E6DDFCB3D43C}" dt="2021-11-29T12:59:37.360" v="2264" actId="478"/>
          <ac:spMkLst>
            <pc:docMk/>
            <pc:sldMk cId="345874059" sldId="287"/>
            <ac:spMk id="7" creationId="{3C8EDE7D-A877-4022-9388-8AE525BF21BD}"/>
          </ac:spMkLst>
        </pc:spChg>
        <pc:spChg chg="del">
          <ac:chgData name="Frances Meek" userId="f3af35cc-3229-46e1-af36-3525661cfbd3" providerId="ADAL" clId="{5CB30440-623B-4619-AF0F-E6DDFCB3D43C}" dt="2021-11-29T12:59:35.973" v="2263" actId="478"/>
          <ac:spMkLst>
            <pc:docMk/>
            <pc:sldMk cId="345874059" sldId="287"/>
            <ac:spMk id="14" creationId="{387F2B30-E37D-46BD-8C92-8B9470391A51}"/>
          </ac:spMkLst>
        </pc:spChg>
      </pc:sldChg>
      <pc:sldChg chg="del">
        <pc:chgData name="Frances Meek" userId="f3af35cc-3229-46e1-af36-3525661cfbd3" providerId="ADAL" clId="{5CB30440-623B-4619-AF0F-E6DDFCB3D43C}" dt="2021-11-26T18:22:42.388" v="1315" actId="47"/>
        <pc:sldMkLst>
          <pc:docMk/>
          <pc:sldMk cId="551837892" sldId="288"/>
        </pc:sldMkLst>
      </pc:sldChg>
      <pc:sldChg chg="modSp del mod">
        <pc:chgData name="Frances Meek" userId="f3af35cc-3229-46e1-af36-3525661cfbd3" providerId="ADAL" clId="{5CB30440-623B-4619-AF0F-E6DDFCB3D43C}" dt="2021-11-26T18:20:08.691" v="1221" actId="47"/>
        <pc:sldMkLst>
          <pc:docMk/>
          <pc:sldMk cId="1457195685" sldId="289"/>
        </pc:sldMkLst>
        <pc:picChg chg="mod">
          <ac:chgData name="Frances Meek" userId="f3af35cc-3229-46e1-af36-3525661cfbd3" providerId="ADAL" clId="{5CB30440-623B-4619-AF0F-E6DDFCB3D43C}" dt="2021-11-26T18:16:02.797" v="1170" actId="1076"/>
          <ac:picMkLst>
            <pc:docMk/>
            <pc:sldMk cId="1457195685" sldId="289"/>
            <ac:picMk id="7" creationId="{0DA5EEAA-2D72-46FD-8434-DCF65368D180}"/>
          </ac:picMkLst>
        </pc:picChg>
      </pc:sldChg>
      <pc:sldChg chg="del">
        <pc:chgData name="Frances Meek" userId="f3af35cc-3229-46e1-af36-3525661cfbd3" providerId="ADAL" clId="{5CB30440-623B-4619-AF0F-E6DDFCB3D43C}" dt="2021-11-26T18:15:19.627" v="1166" actId="47"/>
        <pc:sldMkLst>
          <pc:docMk/>
          <pc:sldMk cId="2273824572" sldId="290"/>
        </pc:sldMkLst>
      </pc:sldChg>
      <pc:sldChg chg="del">
        <pc:chgData name="Frances Meek" userId="f3af35cc-3229-46e1-af36-3525661cfbd3" providerId="ADAL" clId="{5CB30440-623B-4619-AF0F-E6DDFCB3D43C}" dt="2021-11-26T18:15:26.207" v="1167" actId="47"/>
        <pc:sldMkLst>
          <pc:docMk/>
          <pc:sldMk cId="182994572" sldId="291"/>
        </pc:sldMkLst>
      </pc:sldChg>
      <pc:sldChg chg="addSp delSp modSp mod ord delAnim modAnim modNotesTx">
        <pc:chgData name="Frances Meek" userId="f3af35cc-3229-46e1-af36-3525661cfbd3" providerId="ADAL" clId="{5CB30440-623B-4619-AF0F-E6DDFCB3D43C}" dt="2021-11-29T13:20:37.136" v="2323" actId="1076"/>
        <pc:sldMkLst>
          <pc:docMk/>
          <pc:sldMk cId="3142410235" sldId="292"/>
        </pc:sldMkLst>
        <pc:spChg chg="mod">
          <ac:chgData name="Frances Meek" userId="f3af35cc-3229-46e1-af36-3525661cfbd3" providerId="ADAL" clId="{5CB30440-623B-4619-AF0F-E6DDFCB3D43C}" dt="2021-11-29T13:11:41.633" v="2286" actId="20577"/>
          <ac:spMkLst>
            <pc:docMk/>
            <pc:sldMk cId="3142410235" sldId="292"/>
            <ac:spMk id="2" creationId="{00000000-0000-0000-0000-000000000000}"/>
          </ac:spMkLst>
        </pc:spChg>
        <pc:spChg chg="del mod">
          <ac:chgData name="Frances Meek" userId="f3af35cc-3229-46e1-af36-3525661cfbd3" providerId="ADAL" clId="{5CB30440-623B-4619-AF0F-E6DDFCB3D43C}" dt="2021-11-26T12:46:39.564" v="244" actId="478"/>
          <ac:spMkLst>
            <pc:docMk/>
            <pc:sldMk cId="3142410235" sldId="292"/>
            <ac:spMk id="3" creationId="{00000000-0000-0000-0000-000000000000}"/>
          </ac:spMkLst>
        </pc:spChg>
        <pc:spChg chg="del">
          <ac:chgData name="Frances Meek" userId="f3af35cc-3229-46e1-af36-3525661cfbd3" providerId="ADAL" clId="{5CB30440-623B-4619-AF0F-E6DDFCB3D43C}" dt="2021-11-29T13:11:22.227" v="2273" actId="478"/>
          <ac:spMkLst>
            <pc:docMk/>
            <pc:sldMk cId="3142410235" sldId="292"/>
            <ac:spMk id="3" creationId="{34F0D862-50AF-4902-A8CB-FEDF4D41E0B3}"/>
          </ac:spMkLst>
        </pc:spChg>
        <pc:spChg chg="del">
          <ac:chgData name="Frances Meek" userId="f3af35cc-3229-46e1-af36-3525661cfbd3" providerId="ADAL" clId="{5CB30440-623B-4619-AF0F-E6DDFCB3D43C}" dt="2021-11-26T12:46:52.186" v="246" actId="478"/>
          <ac:spMkLst>
            <pc:docMk/>
            <pc:sldMk cId="3142410235" sldId="292"/>
            <ac:spMk id="4" creationId="{BF5CD594-AEE1-4C32-BB6B-9C00A7607634}"/>
          </ac:spMkLst>
        </pc:spChg>
        <pc:spChg chg="add mod">
          <ac:chgData name="Frances Meek" userId="f3af35cc-3229-46e1-af36-3525661cfbd3" providerId="ADAL" clId="{5CB30440-623B-4619-AF0F-E6DDFCB3D43C}" dt="2021-11-29T13:20:33.173" v="2321" actId="1076"/>
          <ac:spMkLst>
            <pc:docMk/>
            <pc:sldMk cId="3142410235" sldId="292"/>
            <ac:spMk id="8" creationId="{9254FAB0-BCE5-447B-8D71-FE8A4EA78A0E}"/>
          </ac:spMkLst>
        </pc:spChg>
        <pc:spChg chg="add del mod">
          <ac:chgData name="Frances Meek" userId="f3af35cc-3229-46e1-af36-3525661cfbd3" providerId="ADAL" clId="{5CB30440-623B-4619-AF0F-E6DDFCB3D43C}" dt="2021-11-29T13:19:23.357" v="2288" actId="21"/>
          <ac:spMkLst>
            <pc:docMk/>
            <pc:sldMk cId="3142410235" sldId="292"/>
            <ac:spMk id="9" creationId="{B57E1CF6-FB58-4F31-A58B-71CA6C2A78EE}"/>
          </ac:spMkLst>
        </pc:spChg>
        <pc:picChg chg="del">
          <ac:chgData name="Frances Meek" userId="f3af35cc-3229-46e1-af36-3525661cfbd3" providerId="ADAL" clId="{5CB30440-623B-4619-AF0F-E6DDFCB3D43C}" dt="2021-11-26T12:46:50.798" v="245" actId="478"/>
          <ac:picMkLst>
            <pc:docMk/>
            <pc:sldMk cId="3142410235" sldId="292"/>
            <ac:picMk id="5" creationId="{2DABAD67-1008-41FA-A2C4-6B8E3E7444F5}"/>
          </ac:picMkLst>
        </pc:picChg>
        <pc:picChg chg="add mod">
          <ac:chgData name="Frances Meek" userId="f3af35cc-3229-46e1-af36-3525661cfbd3" providerId="ADAL" clId="{5CB30440-623B-4619-AF0F-E6DDFCB3D43C}" dt="2021-11-29T13:20:37.136" v="2323" actId="1076"/>
          <ac:picMkLst>
            <pc:docMk/>
            <pc:sldMk cId="3142410235" sldId="292"/>
            <ac:picMk id="6" creationId="{C7D2F353-0742-4D7E-A68E-6F1ED6A48C21}"/>
          </ac:picMkLst>
        </pc:picChg>
        <pc:picChg chg="add del mod">
          <ac:chgData name="Frances Meek" userId="f3af35cc-3229-46e1-af36-3525661cfbd3" providerId="ADAL" clId="{5CB30440-623B-4619-AF0F-E6DDFCB3D43C}" dt="2021-11-29T13:19:23.357" v="2288" actId="21"/>
          <ac:picMkLst>
            <pc:docMk/>
            <pc:sldMk cId="3142410235" sldId="292"/>
            <ac:picMk id="7" creationId="{DBFDC71C-B549-4623-8768-76D471AEE415}"/>
          </ac:picMkLst>
        </pc:picChg>
      </pc:sldChg>
      <pc:sldChg chg="del">
        <pc:chgData name="Frances Meek" userId="f3af35cc-3229-46e1-af36-3525661cfbd3" providerId="ADAL" clId="{5CB30440-623B-4619-AF0F-E6DDFCB3D43C}" dt="2021-11-26T18:20:15.475" v="1224" actId="47"/>
        <pc:sldMkLst>
          <pc:docMk/>
          <pc:sldMk cId="2395775136" sldId="293"/>
        </pc:sldMkLst>
      </pc:sldChg>
      <pc:sldChg chg="del ord">
        <pc:chgData name="Frances Meek" userId="f3af35cc-3229-46e1-af36-3525661cfbd3" providerId="ADAL" clId="{5CB30440-623B-4619-AF0F-E6DDFCB3D43C}" dt="2021-11-26T18:17:54.410" v="1200" actId="47"/>
        <pc:sldMkLst>
          <pc:docMk/>
          <pc:sldMk cId="1326703003" sldId="294"/>
        </pc:sldMkLst>
      </pc:sldChg>
      <pc:sldChg chg="del">
        <pc:chgData name="Frances Meek" userId="f3af35cc-3229-46e1-af36-3525661cfbd3" providerId="ADAL" clId="{5CB30440-623B-4619-AF0F-E6DDFCB3D43C}" dt="2021-11-26T18:20:16.973" v="1225" actId="47"/>
        <pc:sldMkLst>
          <pc:docMk/>
          <pc:sldMk cId="2294912675" sldId="295"/>
        </pc:sldMkLst>
      </pc:sldChg>
      <pc:sldChg chg="del">
        <pc:chgData name="Frances Meek" userId="f3af35cc-3229-46e1-af36-3525661cfbd3" providerId="ADAL" clId="{5CB30440-623B-4619-AF0F-E6DDFCB3D43C}" dt="2021-11-26T18:22:48.865" v="1316" actId="47"/>
        <pc:sldMkLst>
          <pc:docMk/>
          <pc:sldMk cId="3286889357" sldId="296"/>
        </pc:sldMkLst>
      </pc:sldChg>
      <pc:sldChg chg="modSp mod">
        <pc:chgData name="Frances Meek" userId="f3af35cc-3229-46e1-af36-3525661cfbd3" providerId="ADAL" clId="{5CB30440-623B-4619-AF0F-E6DDFCB3D43C}" dt="2021-12-17T13:12:41.789" v="3519" actId="20577"/>
        <pc:sldMkLst>
          <pc:docMk/>
          <pc:sldMk cId="3262851532" sldId="297"/>
        </pc:sldMkLst>
        <pc:spChg chg="mod">
          <ac:chgData name="Frances Meek" userId="f3af35cc-3229-46e1-af36-3525661cfbd3" providerId="ADAL" clId="{5CB30440-623B-4619-AF0F-E6DDFCB3D43C}" dt="2021-12-17T13:12:41.789" v="3519" actId="20577"/>
          <ac:spMkLst>
            <pc:docMk/>
            <pc:sldMk cId="3262851532" sldId="297"/>
            <ac:spMk id="2" creationId="{709D7D4E-98A3-4E4B-AF14-B19CFB562D8E}"/>
          </ac:spMkLst>
        </pc:spChg>
        <pc:spChg chg="mod">
          <ac:chgData name="Frances Meek" userId="f3af35cc-3229-46e1-af36-3525661cfbd3" providerId="ADAL" clId="{5CB30440-623B-4619-AF0F-E6DDFCB3D43C}" dt="2021-11-29T16:01:42.573" v="3271" actId="20577"/>
          <ac:spMkLst>
            <pc:docMk/>
            <pc:sldMk cId="3262851532" sldId="297"/>
            <ac:spMk id="3" creationId="{BC8B0489-D475-4D9E-B17D-0F537A02500D}"/>
          </ac:spMkLst>
        </pc:spChg>
      </pc:sldChg>
      <pc:sldChg chg="del">
        <pc:chgData name="Frances Meek" userId="f3af35cc-3229-46e1-af36-3525661cfbd3" providerId="ADAL" clId="{5CB30440-623B-4619-AF0F-E6DDFCB3D43C}" dt="2021-11-26T18:20:10.830" v="1222" actId="47"/>
        <pc:sldMkLst>
          <pc:docMk/>
          <pc:sldMk cId="3681389380" sldId="298"/>
        </pc:sldMkLst>
      </pc:sldChg>
      <pc:sldChg chg="del">
        <pc:chgData name="Frances Meek" userId="f3af35cc-3229-46e1-af36-3525661cfbd3" providerId="ADAL" clId="{5CB30440-623B-4619-AF0F-E6DDFCB3D43C}" dt="2021-11-26T18:24:04.284" v="1317" actId="47"/>
        <pc:sldMkLst>
          <pc:docMk/>
          <pc:sldMk cId="3178189571" sldId="299"/>
        </pc:sldMkLst>
      </pc:sldChg>
      <pc:sldChg chg="del">
        <pc:chgData name="Frances Meek" userId="f3af35cc-3229-46e1-af36-3525661cfbd3" providerId="ADAL" clId="{5CB30440-623B-4619-AF0F-E6DDFCB3D43C}" dt="2021-11-26T17:56:54.917" v="977" actId="47"/>
        <pc:sldMkLst>
          <pc:docMk/>
          <pc:sldMk cId="2095359011" sldId="300"/>
        </pc:sldMkLst>
      </pc:sldChg>
      <pc:sldChg chg="addSp delSp modSp new mod delAnim modAnim">
        <pc:chgData name="Frances Meek" userId="f3af35cc-3229-46e1-af36-3525661cfbd3" providerId="ADAL" clId="{5CB30440-623B-4619-AF0F-E6DDFCB3D43C}" dt="2021-11-29T14:25:32.953" v="2743"/>
        <pc:sldMkLst>
          <pc:docMk/>
          <pc:sldMk cId="1037417919" sldId="301"/>
        </pc:sldMkLst>
        <pc:spChg chg="mod">
          <ac:chgData name="Frances Meek" userId="f3af35cc-3229-46e1-af36-3525661cfbd3" providerId="ADAL" clId="{5CB30440-623B-4619-AF0F-E6DDFCB3D43C}" dt="2021-11-26T17:48:49.923" v="705" actId="20577"/>
          <ac:spMkLst>
            <pc:docMk/>
            <pc:sldMk cId="1037417919" sldId="301"/>
            <ac:spMk id="2" creationId="{C5B080B6-C5E0-41CE-B853-8B48C45453AC}"/>
          </ac:spMkLst>
        </pc:spChg>
        <pc:spChg chg="del">
          <ac:chgData name="Frances Meek" userId="f3af35cc-3229-46e1-af36-3525661cfbd3" providerId="ADAL" clId="{5CB30440-623B-4619-AF0F-E6DDFCB3D43C}" dt="2021-11-29T13:29:58.417" v="2406" actId="478"/>
          <ac:spMkLst>
            <pc:docMk/>
            <pc:sldMk cId="1037417919" sldId="301"/>
            <ac:spMk id="3" creationId="{7B9F40E1-B2A3-46AC-AD5B-601EFB9B7FA5}"/>
          </ac:spMkLst>
        </pc:spChg>
        <pc:spChg chg="add del">
          <ac:chgData name="Frances Meek" userId="f3af35cc-3229-46e1-af36-3525661cfbd3" providerId="ADAL" clId="{5CB30440-623B-4619-AF0F-E6DDFCB3D43C}" dt="2021-11-26T18:38:43.960" v="1638" actId="478"/>
          <ac:spMkLst>
            <pc:docMk/>
            <pc:sldMk cId="1037417919" sldId="301"/>
            <ac:spMk id="3" creationId="{8BE1D6CF-AE70-46CC-8C3C-08F774CD586B}"/>
          </ac:spMkLst>
        </pc:spChg>
        <pc:spChg chg="add del mod">
          <ac:chgData name="Frances Meek" userId="f3af35cc-3229-46e1-af36-3525661cfbd3" providerId="ADAL" clId="{5CB30440-623B-4619-AF0F-E6DDFCB3D43C}" dt="2021-11-26T17:29:00.583" v="354"/>
          <ac:spMkLst>
            <pc:docMk/>
            <pc:sldMk cId="1037417919" sldId="301"/>
            <ac:spMk id="6" creationId="{7CF9E18A-6801-4818-94FD-754B6A68FF21}"/>
          </ac:spMkLst>
        </pc:spChg>
        <pc:spChg chg="add mod">
          <ac:chgData name="Frances Meek" userId="f3af35cc-3229-46e1-af36-3525661cfbd3" providerId="ADAL" clId="{5CB30440-623B-4619-AF0F-E6DDFCB3D43C}" dt="2021-11-29T13:30:06.392" v="2410" actId="1076"/>
          <ac:spMkLst>
            <pc:docMk/>
            <pc:sldMk cId="1037417919" sldId="301"/>
            <ac:spMk id="7" creationId="{8F20B666-D94F-491D-BB5E-547629973BAF}"/>
          </ac:spMkLst>
        </pc:spChg>
        <pc:spChg chg="add del mod">
          <ac:chgData name="Frances Meek" userId="f3af35cc-3229-46e1-af36-3525661cfbd3" providerId="ADAL" clId="{5CB30440-623B-4619-AF0F-E6DDFCB3D43C}" dt="2021-11-29T13:30:01.308" v="2408" actId="478"/>
          <ac:spMkLst>
            <pc:docMk/>
            <pc:sldMk cId="1037417919" sldId="301"/>
            <ac:spMk id="8" creationId="{AE192922-74CC-4621-9A2C-EF156EA9447A}"/>
          </ac:spMkLst>
        </pc:spChg>
        <pc:picChg chg="add mod">
          <ac:chgData name="Frances Meek" userId="f3af35cc-3229-46e1-af36-3525661cfbd3" providerId="ADAL" clId="{5CB30440-623B-4619-AF0F-E6DDFCB3D43C}" dt="2021-11-29T13:30:15.654" v="2415" actId="1076"/>
          <ac:picMkLst>
            <pc:docMk/>
            <pc:sldMk cId="1037417919" sldId="301"/>
            <ac:picMk id="4" creationId="{2043ADFE-9AD7-4B77-8939-5E442D560CDB}"/>
          </ac:picMkLst>
        </pc:picChg>
        <pc:picChg chg="add del mod">
          <ac:chgData name="Frances Meek" userId="f3af35cc-3229-46e1-af36-3525661cfbd3" providerId="ADAL" clId="{5CB30440-623B-4619-AF0F-E6DDFCB3D43C}" dt="2021-11-29T13:30:00.422" v="2407" actId="478"/>
          <ac:picMkLst>
            <pc:docMk/>
            <pc:sldMk cId="1037417919" sldId="301"/>
            <ac:picMk id="5" creationId="{B6B747B2-6D36-4529-986A-A2FF5C5FD8FD}"/>
          </ac:picMkLst>
        </pc:picChg>
        <pc:picChg chg="add mod">
          <ac:chgData name="Frances Meek" userId="f3af35cc-3229-46e1-af36-3525661cfbd3" providerId="ADAL" clId="{5CB30440-623B-4619-AF0F-E6DDFCB3D43C}" dt="2021-11-29T13:31:09.850" v="2420" actId="14100"/>
          <ac:picMkLst>
            <pc:docMk/>
            <pc:sldMk cId="1037417919" sldId="301"/>
            <ac:picMk id="9" creationId="{3791EB6A-6695-4680-92A2-231F47127479}"/>
          </ac:picMkLst>
        </pc:picChg>
      </pc:sldChg>
      <pc:sldChg chg="addSp delSp modSp new mod delAnim modAnim">
        <pc:chgData name="Frances Meek" userId="f3af35cc-3229-46e1-af36-3525661cfbd3" providerId="ADAL" clId="{5CB30440-623B-4619-AF0F-E6DDFCB3D43C}" dt="2021-11-29T14:25:47.702" v="2747"/>
        <pc:sldMkLst>
          <pc:docMk/>
          <pc:sldMk cId="2633672629" sldId="302"/>
        </pc:sldMkLst>
        <pc:spChg chg="mod">
          <ac:chgData name="Frances Meek" userId="f3af35cc-3229-46e1-af36-3525661cfbd3" providerId="ADAL" clId="{5CB30440-623B-4619-AF0F-E6DDFCB3D43C}" dt="2021-11-26T18:38:56.888" v="1653" actId="20577"/>
          <ac:spMkLst>
            <pc:docMk/>
            <pc:sldMk cId="2633672629" sldId="302"/>
            <ac:spMk id="2" creationId="{D01D0BEF-B091-4102-AC37-A49465B339A0}"/>
          </ac:spMkLst>
        </pc:spChg>
        <pc:spChg chg="add del">
          <ac:chgData name="Frances Meek" userId="f3af35cc-3229-46e1-af36-3525661cfbd3" providerId="ADAL" clId="{5CB30440-623B-4619-AF0F-E6DDFCB3D43C}" dt="2021-11-26T18:38:49.499" v="1639" actId="478"/>
          <ac:spMkLst>
            <pc:docMk/>
            <pc:sldMk cId="2633672629" sldId="302"/>
            <ac:spMk id="3" creationId="{29A1D813-7B74-4B60-8391-182AC2421478}"/>
          </ac:spMkLst>
        </pc:spChg>
        <pc:spChg chg="del">
          <ac:chgData name="Frances Meek" userId="f3af35cc-3229-46e1-af36-3525661cfbd3" providerId="ADAL" clId="{5CB30440-623B-4619-AF0F-E6DDFCB3D43C}" dt="2021-11-29T13:32:01.889" v="2437" actId="478"/>
          <ac:spMkLst>
            <pc:docMk/>
            <pc:sldMk cId="2633672629" sldId="302"/>
            <ac:spMk id="3" creationId="{ADBA5D87-9B71-4535-84AD-A2CF0B4235AD}"/>
          </ac:spMkLst>
        </pc:spChg>
        <pc:spChg chg="add mod">
          <ac:chgData name="Frances Meek" userId="f3af35cc-3229-46e1-af36-3525661cfbd3" providerId="ADAL" clId="{5CB30440-623B-4619-AF0F-E6DDFCB3D43C}" dt="2021-11-29T13:32:23.654" v="2450" actId="1076"/>
          <ac:spMkLst>
            <pc:docMk/>
            <pc:sldMk cId="2633672629" sldId="302"/>
            <ac:spMk id="8" creationId="{30022C64-A94C-4AB8-B14C-6C73C9708CCC}"/>
          </ac:spMkLst>
        </pc:spChg>
        <pc:spChg chg="add del mod">
          <ac:chgData name="Frances Meek" userId="f3af35cc-3229-46e1-af36-3525661cfbd3" providerId="ADAL" clId="{5CB30440-623B-4619-AF0F-E6DDFCB3D43C}" dt="2021-11-26T17:29:11.647" v="358"/>
          <ac:spMkLst>
            <pc:docMk/>
            <pc:sldMk cId="2633672629" sldId="302"/>
            <ac:spMk id="9" creationId="{57A39BE0-C5FB-4B61-BD9A-7910AF8A2182}"/>
          </ac:spMkLst>
        </pc:spChg>
        <pc:spChg chg="add del mod">
          <ac:chgData name="Frances Meek" userId="f3af35cc-3229-46e1-af36-3525661cfbd3" providerId="ADAL" clId="{5CB30440-623B-4619-AF0F-E6DDFCB3D43C}" dt="2021-11-26T17:34:01.820" v="453" actId="21"/>
          <ac:spMkLst>
            <pc:docMk/>
            <pc:sldMk cId="2633672629" sldId="302"/>
            <ac:spMk id="10" creationId="{FC6AA347-6DE9-4759-8147-EE990E5295A1}"/>
          </ac:spMkLst>
        </pc:spChg>
        <pc:spChg chg="add del mod">
          <ac:chgData name="Frances Meek" userId="f3af35cc-3229-46e1-af36-3525661cfbd3" providerId="ADAL" clId="{5CB30440-623B-4619-AF0F-E6DDFCB3D43C}" dt="2021-11-26T17:34:35.441" v="464"/>
          <ac:spMkLst>
            <pc:docMk/>
            <pc:sldMk cId="2633672629" sldId="302"/>
            <ac:spMk id="14" creationId="{1472C4C2-A07C-4089-84E1-28C3133B7479}"/>
          </ac:spMkLst>
        </pc:spChg>
        <pc:spChg chg="add del mod">
          <ac:chgData name="Frances Meek" userId="f3af35cc-3229-46e1-af36-3525661cfbd3" providerId="ADAL" clId="{5CB30440-623B-4619-AF0F-E6DDFCB3D43C}" dt="2021-11-29T13:32:07.497" v="2443" actId="478"/>
          <ac:spMkLst>
            <pc:docMk/>
            <pc:sldMk cId="2633672629" sldId="302"/>
            <ac:spMk id="15" creationId="{40158A35-70CE-400E-8E21-458A5CEC2510}"/>
          </ac:spMkLst>
        </pc:spChg>
        <pc:spChg chg="add del mod">
          <ac:chgData name="Frances Meek" userId="f3af35cc-3229-46e1-af36-3525661cfbd3" providerId="ADAL" clId="{5CB30440-623B-4619-AF0F-E6DDFCB3D43C}" dt="2021-11-29T13:32:05.445" v="2441" actId="478"/>
          <ac:spMkLst>
            <pc:docMk/>
            <pc:sldMk cId="2633672629" sldId="302"/>
            <ac:spMk id="16" creationId="{B347407A-535C-4083-A935-521BCD0C07A4}"/>
          </ac:spMkLst>
        </pc:spChg>
        <pc:picChg chg="add del mod">
          <ac:chgData name="Frances Meek" userId="f3af35cc-3229-46e1-af36-3525661cfbd3" providerId="ADAL" clId="{5CB30440-623B-4619-AF0F-E6DDFCB3D43C}" dt="2021-11-26T17:30:52.054" v="427" actId="478"/>
          <ac:picMkLst>
            <pc:docMk/>
            <pc:sldMk cId="2633672629" sldId="302"/>
            <ac:picMk id="4" creationId="{F318328D-BE60-4990-9BA6-9F34220BE8C7}"/>
          </ac:picMkLst>
        </pc:picChg>
        <pc:picChg chg="add del mod">
          <ac:chgData name="Frances Meek" userId="f3af35cc-3229-46e1-af36-3525661cfbd3" providerId="ADAL" clId="{5CB30440-623B-4619-AF0F-E6DDFCB3D43C}" dt="2021-11-26T17:34:01.820" v="453" actId="21"/>
          <ac:picMkLst>
            <pc:docMk/>
            <pc:sldMk cId="2633672629" sldId="302"/>
            <ac:picMk id="5" creationId="{6B5BBE15-B158-49B7-8E1C-E6B4E4E05E4E}"/>
          </ac:picMkLst>
        </pc:picChg>
        <pc:picChg chg="add del mod">
          <ac:chgData name="Frances Meek" userId="f3af35cc-3229-46e1-af36-3525661cfbd3" providerId="ADAL" clId="{5CB30440-623B-4619-AF0F-E6DDFCB3D43C}" dt="2021-11-26T17:34:01.820" v="453" actId="21"/>
          <ac:picMkLst>
            <pc:docMk/>
            <pc:sldMk cId="2633672629" sldId="302"/>
            <ac:picMk id="7" creationId="{0B84D3E9-B8AA-4A1E-BB66-6016D3FACAA8}"/>
          </ac:picMkLst>
        </pc:picChg>
        <pc:picChg chg="add mod">
          <ac:chgData name="Frances Meek" userId="f3af35cc-3229-46e1-af36-3525661cfbd3" providerId="ADAL" clId="{5CB30440-623B-4619-AF0F-E6DDFCB3D43C}" dt="2021-11-29T13:32:29.975" v="2452" actId="14100"/>
          <ac:picMkLst>
            <pc:docMk/>
            <pc:sldMk cId="2633672629" sldId="302"/>
            <ac:picMk id="11" creationId="{38C2E1B2-F75A-4C9C-9328-D1370AFAA248}"/>
          </ac:picMkLst>
        </pc:picChg>
        <pc:picChg chg="add del mod">
          <ac:chgData name="Frances Meek" userId="f3af35cc-3229-46e1-af36-3525661cfbd3" providerId="ADAL" clId="{5CB30440-623B-4619-AF0F-E6DDFCB3D43C}" dt="2021-11-29T13:32:03.224" v="2438" actId="478"/>
          <ac:picMkLst>
            <pc:docMk/>
            <pc:sldMk cId="2633672629" sldId="302"/>
            <ac:picMk id="12" creationId="{F4CEF6BD-9F9F-4746-9063-580DEAE82906}"/>
          </ac:picMkLst>
        </pc:picChg>
        <pc:picChg chg="add del mod">
          <ac:chgData name="Frances Meek" userId="f3af35cc-3229-46e1-af36-3525661cfbd3" providerId="ADAL" clId="{5CB30440-623B-4619-AF0F-E6DDFCB3D43C}" dt="2021-11-29T13:32:05.915" v="2442" actId="478"/>
          <ac:picMkLst>
            <pc:docMk/>
            <pc:sldMk cId="2633672629" sldId="302"/>
            <ac:picMk id="13" creationId="{B10E4073-F020-4439-A3C0-22C304FF1BEE}"/>
          </ac:picMkLst>
        </pc:picChg>
      </pc:sldChg>
      <pc:sldChg chg="addSp delSp modSp new mod ord delAnim modAnim">
        <pc:chgData name="Frances Meek" userId="f3af35cc-3229-46e1-af36-3525661cfbd3" providerId="ADAL" clId="{5CB30440-623B-4619-AF0F-E6DDFCB3D43C}" dt="2021-11-29T14:26:00.561" v="2751"/>
        <pc:sldMkLst>
          <pc:docMk/>
          <pc:sldMk cId="1193477998" sldId="303"/>
        </pc:sldMkLst>
        <pc:spChg chg="mod">
          <ac:chgData name="Frances Meek" userId="f3af35cc-3229-46e1-af36-3525661cfbd3" providerId="ADAL" clId="{5CB30440-623B-4619-AF0F-E6DDFCB3D43C}" dt="2021-11-26T17:48:56.470" v="719" actId="20577"/>
          <ac:spMkLst>
            <pc:docMk/>
            <pc:sldMk cId="1193477998" sldId="303"/>
            <ac:spMk id="2" creationId="{3A4025AA-0225-4E97-A289-851F7ADE9131}"/>
          </ac:spMkLst>
        </pc:spChg>
        <pc:spChg chg="del">
          <ac:chgData name="Frances Meek" userId="f3af35cc-3229-46e1-af36-3525661cfbd3" providerId="ADAL" clId="{5CB30440-623B-4619-AF0F-E6DDFCB3D43C}" dt="2021-11-26T17:35:13.285" v="483" actId="478"/>
          <ac:spMkLst>
            <pc:docMk/>
            <pc:sldMk cId="1193477998" sldId="303"/>
            <ac:spMk id="3" creationId="{469167C1-0E3C-42A1-90A7-8D2D56FB2EA7}"/>
          </ac:spMkLst>
        </pc:spChg>
        <pc:spChg chg="del">
          <ac:chgData name="Frances Meek" userId="f3af35cc-3229-46e1-af36-3525661cfbd3" providerId="ADAL" clId="{5CB30440-623B-4619-AF0F-E6DDFCB3D43C}" dt="2021-11-29T13:34:02.927" v="2477" actId="478"/>
          <ac:spMkLst>
            <pc:docMk/>
            <pc:sldMk cId="1193477998" sldId="303"/>
            <ac:spMk id="3" creationId="{559C512B-1E4A-431F-902F-F0CF57BF6038}"/>
          </ac:spMkLst>
        </pc:spChg>
        <pc:spChg chg="add del mod">
          <ac:chgData name="Frances Meek" userId="f3af35cc-3229-46e1-af36-3525661cfbd3" providerId="ADAL" clId="{5CB30440-623B-4619-AF0F-E6DDFCB3D43C}" dt="2021-11-29T13:34:08.529" v="2480" actId="478"/>
          <ac:spMkLst>
            <pc:docMk/>
            <pc:sldMk cId="1193477998" sldId="303"/>
            <ac:spMk id="9" creationId="{1862032D-AB4A-468E-ADD8-359D9C12773E}"/>
          </ac:spMkLst>
        </pc:spChg>
        <pc:spChg chg="add mod">
          <ac:chgData name="Frances Meek" userId="f3af35cc-3229-46e1-af36-3525661cfbd3" providerId="ADAL" clId="{5CB30440-623B-4619-AF0F-E6DDFCB3D43C}" dt="2021-11-29T13:34:14.362" v="2482" actId="1076"/>
          <ac:spMkLst>
            <pc:docMk/>
            <pc:sldMk cId="1193477998" sldId="303"/>
            <ac:spMk id="10" creationId="{6827BD31-2793-44CF-BEED-230BE8FCB38A}"/>
          </ac:spMkLst>
        </pc:spChg>
        <pc:picChg chg="add mod">
          <ac:chgData name="Frances Meek" userId="f3af35cc-3229-46e1-af36-3525661cfbd3" providerId="ADAL" clId="{5CB30440-623B-4619-AF0F-E6DDFCB3D43C}" dt="2021-11-29T13:34:22.140" v="2486" actId="1076"/>
          <ac:picMkLst>
            <pc:docMk/>
            <pc:sldMk cId="1193477998" sldId="303"/>
            <ac:picMk id="4" creationId="{1FCCD627-794B-4F55-9CEC-3B22E0E33465}"/>
          </ac:picMkLst>
        </pc:picChg>
        <pc:picChg chg="add del mod">
          <ac:chgData name="Frances Meek" userId="f3af35cc-3229-46e1-af36-3525661cfbd3" providerId="ADAL" clId="{5CB30440-623B-4619-AF0F-E6DDFCB3D43C}" dt="2021-11-26T17:34:09.417" v="456" actId="21"/>
          <ac:picMkLst>
            <pc:docMk/>
            <pc:sldMk cId="1193477998" sldId="303"/>
            <ac:picMk id="5" creationId="{3BD6C979-C810-4B8B-8B57-ACBF6A805D2A}"/>
          </ac:picMkLst>
        </pc:picChg>
        <pc:picChg chg="add del mod">
          <ac:chgData name="Frances Meek" userId="f3af35cc-3229-46e1-af36-3525661cfbd3" providerId="ADAL" clId="{5CB30440-623B-4619-AF0F-E6DDFCB3D43C}" dt="2021-11-26T17:33:36.705" v="449" actId="21"/>
          <ac:picMkLst>
            <pc:docMk/>
            <pc:sldMk cId="1193477998" sldId="303"/>
            <ac:picMk id="6" creationId="{4AF0676B-25FE-4162-8242-825ACEE8B824}"/>
          </ac:picMkLst>
        </pc:picChg>
        <pc:picChg chg="add del mod">
          <ac:chgData name="Frances Meek" userId="f3af35cc-3229-46e1-af36-3525661cfbd3" providerId="ADAL" clId="{5CB30440-623B-4619-AF0F-E6DDFCB3D43C}" dt="2021-11-29T13:34:06.538" v="2478" actId="478"/>
          <ac:picMkLst>
            <pc:docMk/>
            <pc:sldMk cId="1193477998" sldId="303"/>
            <ac:picMk id="7" creationId="{88A23DEF-5D77-4440-8416-34888F9D52E0}"/>
          </ac:picMkLst>
        </pc:picChg>
        <pc:picChg chg="add del mod">
          <ac:chgData name="Frances Meek" userId="f3af35cc-3229-46e1-af36-3525661cfbd3" providerId="ADAL" clId="{5CB30440-623B-4619-AF0F-E6DDFCB3D43C}" dt="2021-11-29T13:34:06.993" v="2479" actId="478"/>
          <ac:picMkLst>
            <pc:docMk/>
            <pc:sldMk cId="1193477998" sldId="303"/>
            <ac:picMk id="8" creationId="{22F4D584-B715-4546-985E-14194068B5CD}"/>
          </ac:picMkLst>
        </pc:picChg>
      </pc:sldChg>
      <pc:sldChg chg="addSp delSp modSp new del mod delAnim modAnim">
        <pc:chgData name="Frances Meek" userId="f3af35cc-3229-46e1-af36-3525661cfbd3" providerId="ADAL" clId="{5CB30440-623B-4619-AF0F-E6DDFCB3D43C}" dt="2021-11-29T14:27:32.333" v="2764" actId="47"/>
        <pc:sldMkLst>
          <pc:docMk/>
          <pc:sldMk cId="2359361503" sldId="304"/>
        </pc:sldMkLst>
        <pc:spChg chg="mod">
          <ac:chgData name="Frances Meek" userId="f3af35cc-3229-46e1-af36-3525661cfbd3" providerId="ADAL" clId="{5CB30440-623B-4619-AF0F-E6DDFCB3D43C}" dt="2021-11-26T17:44:46.351" v="574" actId="20577"/>
          <ac:spMkLst>
            <pc:docMk/>
            <pc:sldMk cId="2359361503" sldId="304"/>
            <ac:spMk id="2" creationId="{3318A978-663D-47FE-B305-F29842A040D4}"/>
          </ac:spMkLst>
        </pc:spChg>
        <pc:spChg chg="del mod">
          <ac:chgData name="Frances Meek" userId="f3af35cc-3229-46e1-af36-3525661cfbd3" providerId="ADAL" clId="{5CB30440-623B-4619-AF0F-E6DDFCB3D43C}" dt="2021-11-26T17:38:43" v="519" actId="478"/>
          <ac:spMkLst>
            <pc:docMk/>
            <pc:sldMk cId="2359361503" sldId="304"/>
            <ac:spMk id="3" creationId="{2F12B730-13FC-4EC1-91F9-9A8F09DDAFE5}"/>
          </ac:spMkLst>
        </pc:spChg>
        <pc:spChg chg="add mod">
          <ac:chgData name="Frances Meek" userId="f3af35cc-3229-46e1-af36-3525661cfbd3" providerId="ADAL" clId="{5CB30440-623B-4619-AF0F-E6DDFCB3D43C}" dt="2021-11-26T17:48:06.539" v="646" actId="1076"/>
          <ac:spMkLst>
            <pc:docMk/>
            <pc:sldMk cId="2359361503" sldId="304"/>
            <ac:spMk id="12" creationId="{C662FA74-8D40-4ADF-853E-D77AF3F952C3}"/>
          </ac:spMkLst>
        </pc:spChg>
        <pc:spChg chg="add mod">
          <ac:chgData name="Frances Meek" userId="f3af35cc-3229-46e1-af36-3525661cfbd3" providerId="ADAL" clId="{5CB30440-623B-4619-AF0F-E6DDFCB3D43C}" dt="2021-11-26T17:48:18.069" v="650" actId="1076"/>
          <ac:spMkLst>
            <pc:docMk/>
            <pc:sldMk cId="2359361503" sldId="304"/>
            <ac:spMk id="13" creationId="{343D88EC-3A42-4A31-A572-F482EFFD64A0}"/>
          </ac:spMkLst>
        </pc:spChg>
        <pc:spChg chg="add mod">
          <ac:chgData name="Frances Meek" userId="f3af35cc-3229-46e1-af36-3525661cfbd3" providerId="ADAL" clId="{5CB30440-623B-4619-AF0F-E6DDFCB3D43C}" dt="2021-11-26T17:48:20.057" v="651" actId="1076"/>
          <ac:spMkLst>
            <pc:docMk/>
            <pc:sldMk cId="2359361503" sldId="304"/>
            <ac:spMk id="14" creationId="{8655A1E2-F735-4A8E-A94E-01BA74895EF6}"/>
          </ac:spMkLst>
        </pc:spChg>
        <pc:spChg chg="add mod">
          <ac:chgData name="Frances Meek" userId="f3af35cc-3229-46e1-af36-3525661cfbd3" providerId="ADAL" clId="{5CB30440-623B-4619-AF0F-E6DDFCB3D43C}" dt="2021-11-26T17:47:59.560" v="645" actId="14100"/>
          <ac:spMkLst>
            <pc:docMk/>
            <pc:sldMk cId="2359361503" sldId="304"/>
            <ac:spMk id="15" creationId="{06EBD943-83D5-49D7-A306-DC69AE2200BF}"/>
          </ac:spMkLst>
        </pc:spChg>
        <pc:spChg chg="add mod">
          <ac:chgData name="Frances Meek" userId="f3af35cc-3229-46e1-af36-3525661cfbd3" providerId="ADAL" clId="{5CB30440-623B-4619-AF0F-E6DDFCB3D43C}" dt="2021-11-26T17:48:09.519" v="647" actId="1076"/>
          <ac:spMkLst>
            <pc:docMk/>
            <pc:sldMk cId="2359361503" sldId="304"/>
            <ac:spMk id="16" creationId="{A5D94A91-1D23-439A-B5FB-E32FF98A561B}"/>
          </ac:spMkLst>
        </pc:spChg>
        <pc:spChg chg="add del">
          <ac:chgData name="Frances Meek" userId="f3af35cc-3229-46e1-af36-3525661cfbd3" providerId="ADAL" clId="{5CB30440-623B-4619-AF0F-E6DDFCB3D43C}" dt="2021-11-26T18:17:21.383" v="1194" actId="478"/>
          <ac:spMkLst>
            <pc:docMk/>
            <pc:sldMk cId="2359361503" sldId="304"/>
            <ac:spMk id="19" creationId="{47234EB5-81D0-4962-A891-C22C42A3DA0C}"/>
          </ac:spMkLst>
        </pc:spChg>
        <pc:spChg chg="add del mod">
          <ac:chgData name="Frances Meek" userId="f3af35cc-3229-46e1-af36-3525661cfbd3" providerId="ADAL" clId="{5CB30440-623B-4619-AF0F-E6DDFCB3D43C}" dt="2021-11-26T18:17:15.271" v="1193" actId="478"/>
          <ac:spMkLst>
            <pc:docMk/>
            <pc:sldMk cId="2359361503" sldId="304"/>
            <ac:spMk id="20" creationId="{166BAF6C-E0CE-4583-8573-66B88B98C01D}"/>
          </ac:spMkLst>
        </pc:spChg>
        <pc:picChg chg="add mod">
          <ac:chgData name="Frances Meek" userId="f3af35cc-3229-46e1-af36-3525661cfbd3" providerId="ADAL" clId="{5CB30440-623B-4619-AF0F-E6DDFCB3D43C}" dt="2021-11-26T17:44:39.848" v="564" actId="1076"/>
          <ac:picMkLst>
            <pc:docMk/>
            <pc:sldMk cId="2359361503" sldId="304"/>
            <ac:picMk id="5" creationId="{11F07176-B3DA-4F07-9C9F-0F3893BC68CE}"/>
          </ac:picMkLst>
        </pc:picChg>
        <pc:picChg chg="add mod">
          <ac:chgData name="Frances Meek" userId="f3af35cc-3229-46e1-af36-3525661cfbd3" providerId="ADAL" clId="{5CB30440-623B-4619-AF0F-E6DDFCB3D43C}" dt="2021-11-26T17:47:32.855" v="608" actId="1076"/>
          <ac:picMkLst>
            <pc:docMk/>
            <pc:sldMk cId="2359361503" sldId="304"/>
            <ac:picMk id="7" creationId="{57143F38-91BD-41CA-8D0C-9640FD674F98}"/>
          </ac:picMkLst>
        </pc:picChg>
        <pc:picChg chg="add mod">
          <ac:chgData name="Frances Meek" userId="f3af35cc-3229-46e1-af36-3525661cfbd3" providerId="ADAL" clId="{5CB30440-623B-4619-AF0F-E6DDFCB3D43C}" dt="2021-11-26T17:48:10.841" v="648" actId="1076"/>
          <ac:picMkLst>
            <pc:docMk/>
            <pc:sldMk cId="2359361503" sldId="304"/>
            <ac:picMk id="9" creationId="{53D0395B-C39E-46D1-9466-B7FE3CD6796C}"/>
          </ac:picMkLst>
        </pc:picChg>
        <pc:picChg chg="add mod">
          <ac:chgData name="Frances Meek" userId="f3af35cc-3229-46e1-af36-3525661cfbd3" providerId="ADAL" clId="{5CB30440-623B-4619-AF0F-E6DDFCB3D43C}" dt="2021-11-26T17:48:13.684" v="649" actId="1076"/>
          <ac:picMkLst>
            <pc:docMk/>
            <pc:sldMk cId="2359361503" sldId="304"/>
            <ac:picMk id="11" creationId="{2ADEF7BA-80DD-4442-9E83-8C391EC3348B}"/>
          </ac:picMkLst>
        </pc:picChg>
        <pc:picChg chg="add mod">
          <ac:chgData name="Frances Meek" userId="f3af35cc-3229-46e1-af36-3525661cfbd3" providerId="ADAL" clId="{5CB30440-623B-4619-AF0F-E6DDFCB3D43C}" dt="2021-11-26T17:47:30.308" v="607" actId="1076"/>
          <ac:picMkLst>
            <pc:docMk/>
            <pc:sldMk cId="2359361503" sldId="304"/>
            <ac:picMk id="18" creationId="{DB7F4028-019F-4576-930D-C9FCDD82EE7C}"/>
          </ac:picMkLst>
        </pc:picChg>
      </pc:sldChg>
      <pc:sldChg chg="addSp delSp modSp new mod">
        <pc:chgData name="Frances Meek" userId="f3af35cc-3229-46e1-af36-3525661cfbd3" providerId="ADAL" clId="{5CB30440-623B-4619-AF0F-E6DDFCB3D43C}" dt="2021-11-29T16:01:59.411" v="3275" actId="20577"/>
        <pc:sldMkLst>
          <pc:docMk/>
          <pc:sldMk cId="4285621779" sldId="305"/>
        </pc:sldMkLst>
        <pc:spChg chg="mod">
          <ac:chgData name="Frances Meek" userId="f3af35cc-3229-46e1-af36-3525661cfbd3" providerId="ADAL" clId="{5CB30440-623B-4619-AF0F-E6DDFCB3D43C}" dt="2021-11-29T16:01:59.411" v="3275" actId="20577"/>
          <ac:spMkLst>
            <pc:docMk/>
            <pc:sldMk cId="4285621779" sldId="305"/>
            <ac:spMk id="2" creationId="{14191868-AF38-49D2-8B10-B8B79ECB0D91}"/>
          </ac:spMkLst>
        </pc:spChg>
        <pc:spChg chg="add mod">
          <ac:chgData name="Frances Meek" userId="f3af35cc-3229-46e1-af36-3525661cfbd3" providerId="ADAL" clId="{5CB30440-623B-4619-AF0F-E6DDFCB3D43C}" dt="2021-11-26T17:55:53.477" v="932" actId="20577"/>
          <ac:spMkLst>
            <pc:docMk/>
            <pc:sldMk cId="4285621779" sldId="305"/>
            <ac:spMk id="4" creationId="{7B59D293-CF7D-436F-9AA5-3241737C87C2}"/>
          </ac:spMkLst>
        </pc:spChg>
        <pc:spChg chg="add mod">
          <ac:chgData name="Frances Meek" userId="f3af35cc-3229-46e1-af36-3525661cfbd3" providerId="ADAL" clId="{5CB30440-623B-4619-AF0F-E6DDFCB3D43C}" dt="2021-11-26T17:56:29.593" v="976" actId="1076"/>
          <ac:spMkLst>
            <pc:docMk/>
            <pc:sldMk cId="4285621779" sldId="305"/>
            <ac:spMk id="5" creationId="{7CB5F935-35DA-4350-BB0C-1387865C08C6}"/>
          </ac:spMkLst>
        </pc:spChg>
        <pc:spChg chg="add del mod">
          <ac:chgData name="Frances Meek" userId="f3af35cc-3229-46e1-af36-3525661cfbd3" providerId="ADAL" clId="{5CB30440-623B-4619-AF0F-E6DDFCB3D43C}" dt="2021-11-29T13:56:22.202" v="2720" actId="478"/>
          <ac:spMkLst>
            <pc:docMk/>
            <pc:sldMk cId="4285621779" sldId="305"/>
            <ac:spMk id="6" creationId="{1A3A0451-D131-4099-861A-8CC313D1412C}"/>
          </ac:spMkLst>
        </pc:spChg>
        <pc:spChg chg="del">
          <ac:chgData name="Frances Meek" userId="f3af35cc-3229-46e1-af36-3525661cfbd3" providerId="ADAL" clId="{5CB30440-623B-4619-AF0F-E6DDFCB3D43C}" dt="2021-11-29T13:56:23.537" v="2721" actId="478"/>
          <ac:spMkLst>
            <pc:docMk/>
            <pc:sldMk cId="4285621779" sldId="305"/>
            <ac:spMk id="8" creationId="{8E5DB3C4-63EA-4211-B844-E07F96568D56}"/>
          </ac:spMkLst>
        </pc:spChg>
      </pc:sldChg>
      <pc:sldChg chg="addSp delSp modSp new mod delAnim modAnim">
        <pc:chgData name="Frances Meek" userId="f3af35cc-3229-46e1-af36-3525661cfbd3" providerId="ADAL" clId="{5CB30440-623B-4619-AF0F-E6DDFCB3D43C}" dt="2021-12-15T10:55:22.404" v="3366"/>
        <pc:sldMkLst>
          <pc:docMk/>
          <pc:sldMk cId="547708811" sldId="306"/>
        </pc:sldMkLst>
        <pc:spChg chg="mod">
          <ac:chgData name="Frances Meek" userId="f3af35cc-3229-46e1-af36-3525661cfbd3" providerId="ADAL" clId="{5CB30440-623B-4619-AF0F-E6DDFCB3D43C}" dt="2021-11-29T10:44:15.391" v="2102" actId="20577"/>
          <ac:spMkLst>
            <pc:docMk/>
            <pc:sldMk cId="547708811" sldId="306"/>
            <ac:spMk id="2" creationId="{8ED4BB2D-31C2-44DC-9296-41130E0C5A39}"/>
          </ac:spMkLst>
        </pc:spChg>
        <pc:spChg chg="del">
          <ac:chgData name="Frances Meek" userId="f3af35cc-3229-46e1-af36-3525661cfbd3" providerId="ADAL" clId="{5CB30440-623B-4619-AF0F-E6DDFCB3D43C}" dt="2021-11-26T18:00:15.902" v="1042" actId="478"/>
          <ac:spMkLst>
            <pc:docMk/>
            <pc:sldMk cId="547708811" sldId="306"/>
            <ac:spMk id="3" creationId="{BC920D53-0400-4114-A133-89FC24D07776}"/>
          </ac:spMkLst>
        </pc:spChg>
        <pc:spChg chg="add del mod">
          <ac:chgData name="Frances Meek" userId="f3af35cc-3229-46e1-af36-3525661cfbd3" providerId="ADAL" clId="{5CB30440-623B-4619-AF0F-E6DDFCB3D43C}" dt="2021-12-15T10:51:07.881" v="3340" actId="478"/>
          <ac:spMkLst>
            <pc:docMk/>
            <pc:sldMk cId="547708811" sldId="306"/>
            <ac:spMk id="10" creationId="{EF8D01E0-6B8E-4B58-8A56-3162FB69D27F}"/>
          </ac:spMkLst>
        </pc:spChg>
        <pc:spChg chg="add del mod">
          <ac:chgData name="Frances Meek" userId="f3af35cc-3229-46e1-af36-3525661cfbd3" providerId="ADAL" clId="{5CB30440-623B-4619-AF0F-E6DDFCB3D43C}" dt="2021-11-29T10:44:19.583" v="2103" actId="478"/>
          <ac:spMkLst>
            <pc:docMk/>
            <pc:sldMk cId="547708811" sldId="306"/>
            <ac:spMk id="11" creationId="{F6145DFA-4E5C-4283-BB7A-142DE03AFB19}"/>
          </ac:spMkLst>
        </pc:spChg>
        <pc:picChg chg="add mod">
          <ac:chgData name="Frances Meek" userId="f3af35cc-3229-46e1-af36-3525661cfbd3" providerId="ADAL" clId="{5CB30440-623B-4619-AF0F-E6DDFCB3D43C}" dt="2021-12-15T10:51:16.616" v="3345" actId="1076"/>
          <ac:picMkLst>
            <pc:docMk/>
            <pc:sldMk cId="547708811" sldId="306"/>
            <ac:picMk id="4" creationId="{75B144EB-F815-4FC3-A626-F82B0DED9935}"/>
          </ac:picMkLst>
        </pc:picChg>
        <pc:picChg chg="add mod">
          <ac:chgData name="Frances Meek" userId="f3af35cc-3229-46e1-af36-3525661cfbd3" providerId="ADAL" clId="{5CB30440-623B-4619-AF0F-E6DDFCB3D43C}" dt="2021-11-29T10:43:58.417" v="2065" actId="692"/>
          <ac:picMkLst>
            <pc:docMk/>
            <pc:sldMk cId="547708811" sldId="306"/>
            <ac:picMk id="5" creationId="{CEF63613-0BE5-4AA7-9A4A-60D102AC7890}"/>
          </ac:picMkLst>
        </pc:picChg>
        <pc:picChg chg="add mod">
          <ac:chgData name="Frances Meek" userId="f3af35cc-3229-46e1-af36-3525661cfbd3" providerId="ADAL" clId="{5CB30440-623B-4619-AF0F-E6DDFCB3D43C}" dt="2021-11-29T10:44:22.072" v="2105" actId="1076"/>
          <ac:picMkLst>
            <pc:docMk/>
            <pc:sldMk cId="547708811" sldId="306"/>
            <ac:picMk id="6" creationId="{CB03BEAF-2A19-4E11-895F-E13348C95AD2}"/>
          </ac:picMkLst>
        </pc:picChg>
        <pc:picChg chg="add mod">
          <ac:chgData name="Frances Meek" userId="f3af35cc-3229-46e1-af36-3525661cfbd3" providerId="ADAL" clId="{5CB30440-623B-4619-AF0F-E6DDFCB3D43C}" dt="2021-11-26T18:45:48.088" v="1813" actId="1076"/>
          <ac:picMkLst>
            <pc:docMk/>
            <pc:sldMk cId="547708811" sldId="306"/>
            <ac:picMk id="7" creationId="{ED0E69C4-5218-4E23-AACF-0624ECED3597}"/>
          </ac:picMkLst>
        </pc:picChg>
        <pc:picChg chg="add mod ord">
          <ac:chgData name="Frances Meek" userId="f3af35cc-3229-46e1-af36-3525661cfbd3" providerId="ADAL" clId="{5CB30440-623B-4619-AF0F-E6DDFCB3D43C}" dt="2021-11-29T10:44:23.644" v="2106" actId="1076"/>
          <ac:picMkLst>
            <pc:docMk/>
            <pc:sldMk cId="547708811" sldId="306"/>
            <ac:picMk id="8" creationId="{43D3E055-86A7-48F7-9BC1-C28884B616AF}"/>
          </ac:picMkLst>
        </pc:picChg>
        <pc:picChg chg="add mod">
          <ac:chgData name="Frances Meek" userId="f3af35cc-3229-46e1-af36-3525661cfbd3" providerId="ADAL" clId="{5CB30440-623B-4619-AF0F-E6DDFCB3D43C}" dt="2021-11-26T18:45:50.833" v="1814" actId="1076"/>
          <ac:picMkLst>
            <pc:docMk/>
            <pc:sldMk cId="547708811" sldId="306"/>
            <ac:picMk id="9" creationId="{E0914F5B-DBAE-4803-ADD7-31CF39851BD4}"/>
          </ac:picMkLst>
        </pc:picChg>
      </pc:sldChg>
      <pc:sldChg chg="addSp delSp modSp new mod delAnim modAnim">
        <pc:chgData name="Frances Meek" userId="f3af35cc-3229-46e1-af36-3525661cfbd3" providerId="ADAL" clId="{5CB30440-623B-4619-AF0F-E6DDFCB3D43C}" dt="2021-12-15T10:55:59.136" v="3380"/>
        <pc:sldMkLst>
          <pc:docMk/>
          <pc:sldMk cId="969276225" sldId="307"/>
        </pc:sldMkLst>
        <pc:spChg chg="mod">
          <ac:chgData name="Frances Meek" userId="f3af35cc-3229-46e1-af36-3525661cfbd3" providerId="ADAL" clId="{5CB30440-623B-4619-AF0F-E6DDFCB3D43C}" dt="2021-11-29T10:45:58.390" v="2142" actId="20577"/>
          <ac:spMkLst>
            <pc:docMk/>
            <pc:sldMk cId="969276225" sldId="307"/>
            <ac:spMk id="2" creationId="{7FE7FE66-2603-4C19-A7EC-38968322AFCF}"/>
          </ac:spMkLst>
        </pc:spChg>
        <pc:spChg chg="del">
          <ac:chgData name="Frances Meek" userId="f3af35cc-3229-46e1-af36-3525661cfbd3" providerId="ADAL" clId="{5CB30440-623B-4619-AF0F-E6DDFCB3D43C}" dt="2021-11-26T18:06:14.086" v="1097" actId="478"/>
          <ac:spMkLst>
            <pc:docMk/>
            <pc:sldMk cId="969276225" sldId="307"/>
            <ac:spMk id="3" creationId="{5BA0405D-4F08-47CB-AC69-81E0E85739AB}"/>
          </ac:spMkLst>
        </pc:spChg>
        <pc:spChg chg="add del mod">
          <ac:chgData name="Frances Meek" userId="f3af35cc-3229-46e1-af36-3525661cfbd3" providerId="ADAL" clId="{5CB30440-623B-4619-AF0F-E6DDFCB3D43C}" dt="2021-12-15T10:53:19.244" v="3346" actId="478"/>
          <ac:spMkLst>
            <pc:docMk/>
            <pc:sldMk cId="969276225" sldId="307"/>
            <ac:spMk id="13" creationId="{A7141601-9F2B-4967-916B-3AC7A42FACD2}"/>
          </ac:spMkLst>
        </pc:spChg>
        <pc:spChg chg="add del mod">
          <ac:chgData name="Frances Meek" userId="f3af35cc-3229-46e1-af36-3525661cfbd3" providerId="ADAL" clId="{5CB30440-623B-4619-AF0F-E6DDFCB3D43C}" dt="2021-11-29T10:46:02.526" v="2144" actId="478"/>
          <ac:spMkLst>
            <pc:docMk/>
            <pc:sldMk cId="969276225" sldId="307"/>
            <ac:spMk id="18" creationId="{211DC7D1-1EC3-459C-92C7-71C2E0997A8E}"/>
          </ac:spMkLst>
        </pc:spChg>
        <pc:picChg chg="add mod">
          <ac:chgData name="Frances Meek" userId="f3af35cc-3229-46e1-af36-3525661cfbd3" providerId="ADAL" clId="{5CB30440-623B-4619-AF0F-E6DDFCB3D43C}" dt="2021-12-15T10:53:26.369" v="3352" actId="14100"/>
          <ac:picMkLst>
            <pc:docMk/>
            <pc:sldMk cId="969276225" sldId="307"/>
            <ac:picMk id="4" creationId="{05193597-9022-4D4F-851B-40374C2E7329}"/>
          </ac:picMkLst>
        </pc:picChg>
        <pc:picChg chg="add mod">
          <ac:chgData name="Frances Meek" userId="f3af35cc-3229-46e1-af36-3525661cfbd3" providerId="ADAL" clId="{5CB30440-623B-4619-AF0F-E6DDFCB3D43C}" dt="2021-11-29T10:45:54.851" v="2139" actId="692"/>
          <ac:picMkLst>
            <pc:docMk/>
            <pc:sldMk cId="969276225" sldId="307"/>
            <ac:picMk id="5" creationId="{8C6C2EA9-01DD-4EAD-9567-024A2BCE801B}"/>
          </ac:picMkLst>
        </pc:picChg>
        <pc:picChg chg="add mod">
          <ac:chgData name="Frances Meek" userId="f3af35cc-3229-46e1-af36-3525661cfbd3" providerId="ADAL" clId="{5CB30440-623B-4619-AF0F-E6DDFCB3D43C}" dt="2021-11-26T18:11:49.589" v="1121" actId="1076"/>
          <ac:picMkLst>
            <pc:docMk/>
            <pc:sldMk cId="969276225" sldId="307"/>
            <ac:picMk id="6" creationId="{57404689-7F99-487F-9730-D7409350B0E2}"/>
          </ac:picMkLst>
        </pc:picChg>
        <pc:picChg chg="add mod">
          <ac:chgData name="Frances Meek" userId="f3af35cc-3229-46e1-af36-3525661cfbd3" providerId="ADAL" clId="{5CB30440-623B-4619-AF0F-E6DDFCB3D43C}" dt="2021-11-26T18:46:34.720" v="1869" actId="1076"/>
          <ac:picMkLst>
            <pc:docMk/>
            <pc:sldMk cId="969276225" sldId="307"/>
            <ac:picMk id="7" creationId="{0C33BC81-C069-4DEB-A522-C16EBF34F503}"/>
          </ac:picMkLst>
        </pc:picChg>
        <pc:picChg chg="add mod">
          <ac:chgData name="Frances Meek" userId="f3af35cc-3229-46e1-af36-3525661cfbd3" providerId="ADAL" clId="{5CB30440-623B-4619-AF0F-E6DDFCB3D43C}" dt="2021-11-26T18:46:36.964" v="1871" actId="1076"/>
          <ac:picMkLst>
            <pc:docMk/>
            <pc:sldMk cId="969276225" sldId="307"/>
            <ac:picMk id="8" creationId="{48E7CE4A-BB4D-4C90-AA8D-4AECE3361C0E}"/>
          </ac:picMkLst>
        </pc:picChg>
        <pc:picChg chg="add mod">
          <ac:chgData name="Frances Meek" userId="f3af35cc-3229-46e1-af36-3525661cfbd3" providerId="ADAL" clId="{5CB30440-623B-4619-AF0F-E6DDFCB3D43C}" dt="2021-11-26T18:46:44.750" v="1877" actId="1076"/>
          <ac:picMkLst>
            <pc:docMk/>
            <pc:sldMk cId="969276225" sldId="307"/>
            <ac:picMk id="9" creationId="{493FCB21-B026-48A8-AA6E-8C70CDEFCC72}"/>
          </ac:picMkLst>
        </pc:picChg>
        <pc:picChg chg="add mod">
          <ac:chgData name="Frances Meek" userId="f3af35cc-3229-46e1-af36-3525661cfbd3" providerId="ADAL" clId="{5CB30440-623B-4619-AF0F-E6DDFCB3D43C}" dt="2021-11-26T18:46:45.644" v="1878" actId="1076"/>
          <ac:picMkLst>
            <pc:docMk/>
            <pc:sldMk cId="969276225" sldId="307"/>
            <ac:picMk id="10" creationId="{505A622C-0F35-4A21-98EA-0B0154BF8742}"/>
          </ac:picMkLst>
        </pc:picChg>
        <pc:picChg chg="add del mod ord">
          <ac:chgData name="Frances Meek" userId="f3af35cc-3229-46e1-af36-3525661cfbd3" providerId="ADAL" clId="{5CB30440-623B-4619-AF0F-E6DDFCB3D43C}" dt="2021-12-15T10:54:12.989" v="3353" actId="478"/>
          <ac:picMkLst>
            <pc:docMk/>
            <pc:sldMk cId="969276225" sldId="307"/>
            <ac:picMk id="12" creationId="{FBD0AB02-9364-415F-8AD0-AB53A025847C}"/>
          </ac:picMkLst>
        </pc:picChg>
        <pc:picChg chg="add mod">
          <ac:chgData name="Frances Meek" userId="f3af35cc-3229-46e1-af36-3525661cfbd3" providerId="ADAL" clId="{5CB30440-623B-4619-AF0F-E6DDFCB3D43C}" dt="2021-12-15T10:54:16.490" v="3357" actId="1076"/>
          <ac:picMkLst>
            <pc:docMk/>
            <pc:sldMk cId="969276225" sldId="307"/>
            <ac:picMk id="14" creationId="{6A38CF31-C851-4A93-87AD-CA4837E4D9FA}"/>
          </ac:picMkLst>
        </pc:picChg>
        <pc:picChg chg="add mod">
          <ac:chgData name="Frances Meek" userId="f3af35cc-3229-46e1-af36-3525661cfbd3" providerId="ADAL" clId="{5CB30440-623B-4619-AF0F-E6DDFCB3D43C}" dt="2021-11-26T18:14:03.603" v="1136" actId="1076"/>
          <ac:picMkLst>
            <pc:docMk/>
            <pc:sldMk cId="969276225" sldId="307"/>
            <ac:picMk id="15" creationId="{3842CA55-A371-40FB-B544-041A3E67801D}"/>
          </ac:picMkLst>
        </pc:picChg>
        <pc:picChg chg="add del">
          <ac:chgData name="Frances Meek" userId="f3af35cc-3229-46e1-af36-3525661cfbd3" providerId="ADAL" clId="{5CB30440-623B-4619-AF0F-E6DDFCB3D43C}" dt="2021-11-26T18:15:05.333" v="1154" actId="22"/>
          <ac:picMkLst>
            <pc:docMk/>
            <pc:sldMk cId="969276225" sldId="307"/>
            <ac:picMk id="17" creationId="{7150CAAC-9058-4F69-A6F6-848C0EBCD182}"/>
          </ac:picMkLst>
        </pc:picChg>
      </pc:sldChg>
      <pc:sldChg chg="addSp delSp modSp new mod modAnim">
        <pc:chgData name="Frances Meek" userId="f3af35cc-3229-46e1-af36-3525661cfbd3" providerId="ADAL" clId="{5CB30440-623B-4619-AF0F-E6DDFCB3D43C}" dt="2021-12-15T09:51:53.521" v="3302" actId="14100"/>
        <pc:sldMkLst>
          <pc:docMk/>
          <pc:sldMk cId="520408021" sldId="308"/>
        </pc:sldMkLst>
        <pc:spChg chg="mod">
          <ac:chgData name="Frances Meek" userId="f3af35cc-3229-46e1-af36-3525661cfbd3" providerId="ADAL" clId="{5CB30440-623B-4619-AF0F-E6DDFCB3D43C}" dt="2021-11-26T18:15:13.260" v="1165" actId="20577"/>
          <ac:spMkLst>
            <pc:docMk/>
            <pc:sldMk cId="520408021" sldId="308"/>
            <ac:spMk id="2" creationId="{43EC94DD-DAE2-449F-BC02-03E4724611CE}"/>
          </ac:spMkLst>
        </pc:spChg>
        <pc:spChg chg="del mod">
          <ac:chgData name="Frances Meek" userId="f3af35cc-3229-46e1-af36-3525661cfbd3" providerId="ADAL" clId="{5CB30440-623B-4619-AF0F-E6DDFCB3D43C}" dt="2021-11-29T14:28:43.663" v="2814" actId="478"/>
          <ac:spMkLst>
            <pc:docMk/>
            <pc:sldMk cId="520408021" sldId="308"/>
            <ac:spMk id="3" creationId="{6946D7D9-561C-46BB-AD4A-1F84E7E857DC}"/>
          </ac:spMkLst>
        </pc:spChg>
        <pc:spChg chg="del">
          <ac:chgData name="Frances Meek" userId="f3af35cc-3229-46e1-af36-3525661cfbd3" providerId="ADAL" clId="{5CB30440-623B-4619-AF0F-E6DDFCB3D43C}" dt="2021-11-26T18:16:14.135" v="1172" actId="478"/>
          <ac:spMkLst>
            <pc:docMk/>
            <pc:sldMk cId="520408021" sldId="308"/>
            <ac:spMk id="3" creationId="{8ED1CB55-0CE6-493C-8303-BC8E0F172E9F}"/>
          </ac:spMkLst>
        </pc:spChg>
        <pc:spChg chg="add mod">
          <ac:chgData name="Frances Meek" userId="f3af35cc-3229-46e1-af36-3525661cfbd3" providerId="ADAL" clId="{5CB30440-623B-4619-AF0F-E6DDFCB3D43C}" dt="2021-11-29T15:52:09.233" v="3118" actId="20577"/>
          <ac:spMkLst>
            <pc:docMk/>
            <pc:sldMk cId="520408021" sldId="308"/>
            <ac:spMk id="12" creationId="{7468D8C8-BF5E-489B-AB8F-9C57138C760F}"/>
          </ac:spMkLst>
        </pc:spChg>
        <pc:picChg chg="add del mod">
          <ac:chgData name="Frances Meek" userId="f3af35cc-3229-46e1-af36-3525661cfbd3" providerId="ADAL" clId="{5CB30440-623B-4619-AF0F-E6DDFCB3D43C}" dt="2021-11-29T15:45:13.367" v="2828" actId="478"/>
          <ac:picMkLst>
            <pc:docMk/>
            <pc:sldMk cId="520408021" sldId="308"/>
            <ac:picMk id="4" creationId="{558477F7-F0A0-4625-BB7B-7E3BF410403A}"/>
          </ac:picMkLst>
        </pc:picChg>
        <pc:picChg chg="add del mod">
          <ac:chgData name="Frances Meek" userId="f3af35cc-3229-46e1-af36-3525661cfbd3" providerId="ADAL" clId="{5CB30440-623B-4619-AF0F-E6DDFCB3D43C}" dt="2021-11-29T15:45:14.899" v="2830" actId="478"/>
          <ac:picMkLst>
            <pc:docMk/>
            <pc:sldMk cId="520408021" sldId="308"/>
            <ac:picMk id="5" creationId="{1D94C70A-2EE7-45E5-A303-3C170FD33BF1}"/>
          </ac:picMkLst>
        </pc:picChg>
        <pc:picChg chg="add mod">
          <ac:chgData name="Frances Meek" userId="f3af35cc-3229-46e1-af36-3525661cfbd3" providerId="ADAL" clId="{5CB30440-623B-4619-AF0F-E6DDFCB3D43C}" dt="2021-12-15T09:51:50.481" v="3301" actId="14100"/>
          <ac:picMkLst>
            <pc:docMk/>
            <pc:sldMk cId="520408021" sldId="308"/>
            <ac:picMk id="6" creationId="{AF56AC6F-9D2F-4A5F-93D8-C461B955C228}"/>
          </ac:picMkLst>
        </pc:picChg>
        <pc:picChg chg="add del mod">
          <ac:chgData name="Frances Meek" userId="f3af35cc-3229-46e1-af36-3525661cfbd3" providerId="ADAL" clId="{5CB30440-623B-4619-AF0F-E6DDFCB3D43C}" dt="2021-11-29T15:45:15.316" v="2831" actId="478"/>
          <ac:picMkLst>
            <pc:docMk/>
            <pc:sldMk cId="520408021" sldId="308"/>
            <ac:picMk id="6" creationId="{D8D36256-86AA-4B27-8ED8-169801449B13}"/>
          </ac:picMkLst>
        </pc:picChg>
        <pc:picChg chg="add mod">
          <ac:chgData name="Frances Meek" userId="f3af35cc-3229-46e1-af36-3525661cfbd3" providerId="ADAL" clId="{5CB30440-623B-4619-AF0F-E6DDFCB3D43C}" dt="2021-12-15T09:51:53.521" v="3302" actId="14100"/>
          <ac:picMkLst>
            <pc:docMk/>
            <pc:sldMk cId="520408021" sldId="308"/>
            <ac:picMk id="7" creationId="{55DC9D2F-5789-4536-8744-38C54C8DA6FF}"/>
          </ac:picMkLst>
        </pc:picChg>
        <pc:picChg chg="add mod">
          <ac:chgData name="Frances Meek" userId="f3af35cc-3229-46e1-af36-3525661cfbd3" providerId="ADAL" clId="{5CB30440-623B-4619-AF0F-E6DDFCB3D43C}" dt="2021-12-15T09:51:46.618" v="3299"/>
          <ac:picMkLst>
            <pc:docMk/>
            <pc:sldMk cId="520408021" sldId="308"/>
            <ac:picMk id="8" creationId="{E675B4C1-E052-4789-A44E-2B8869759A77}"/>
          </ac:picMkLst>
        </pc:picChg>
        <pc:picChg chg="add del mod">
          <ac:chgData name="Frances Meek" userId="f3af35cc-3229-46e1-af36-3525661cfbd3" providerId="ADAL" clId="{5CB30440-623B-4619-AF0F-E6DDFCB3D43C}" dt="2021-11-29T15:45:12.910" v="2827" actId="478"/>
          <ac:picMkLst>
            <pc:docMk/>
            <pc:sldMk cId="520408021" sldId="308"/>
            <ac:picMk id="8" creationId="{F50AD83F-015A-485F-A8B4-97D91A62FE4E}"/>
          </ac:picMkLst>
        </pc:picChg>
        <pc:picChg chg="add del mod">
          <ac:chgData name="Frances Meek" userId="f3af35cc-3229-46e1-af36-3525661cfbd3" providerId="ADAL" clId="{5CB30440-623B-4619-AF0F-E6DDFCB3D43C}" dt="2021-11-29T15:45:14.075" v="2829" actId="478"/>
          <ac:picMkLst>
            <pc:docMk/>
            <pc:sldMk cId="520408021" sldId="308"/>
            <ac:picMk id="9" creationId="{C43431E8-FD61-4C3C-836B-18DF98749FE2}"/>
          </ac:picMkLst>
        </pc:picChg>
        <pc:picChg chg="add del mod">
          <ac:chgData name="Frances Meek" userId="f3af35cc-3229-46e1-af36-3525661cfbd3" providerId="ADAL" clId="{5CB30440-623B-4619-AF0F-E6DDFCB3D43C}" dt="2021-12-15T09:51:45.437" v="3298" actId="478"/>
          <ac:picMkLst>
            <pc:docMk/>
            <pc:sldMk cId="520408021" sldId="308"/>
            <ac:picMk id="11" creationId="{F1BB36FD-07D4-4777-9CBB-ABCF12DE4A7C}"/>
          </ac:picMkLst>
        </pc:picChg>
      </pc:sldChg>
      <pc:sldChg chg="addSp modSp new del mod ord">
        <pc:chgData name="Frances Meek" userId="f3af35cc-3229-46e1-af36-3525661cfbd3" providerId="ADAL" clId="{5CB30440-623B-4619-AF0F-E6DDFCB3D43C}" dt="2021-11-29T15:55:15.288" v="3177" actId="47"/>
        <pc:sldMkLst>
          <pc:docMk/>
          <pc:sldMk cId="2464848779" sldId="309"/>
        </pc:sldMkLst>
        <pc:spChg chg="mod">
          <ac:chgData name="Frances Meek" userId="f3af35cc-3229-46e1-af36-3525661cfbd3" providerId="ADAL" clId="{5CB30440-623B-4619-AF0F-E6DDFCB3D43C}" dt="2021-11-26T18:21:13.400" v="1270" actId="20577"/>
          <ac:spMkLst>
            <pc:docMk/>
            <pc:sldMk cId="2464848779" sldId="309"/>
            <ac:spMk id="2" creationId="{05D6C849-95BC-40D7-953D-84F7CCC0E8D4}"/>
          </ac:spMkLst>
        </pc:spChg>
        <pc:spChg chg="add mod">
          <ac:chgData name="Frances Meek" userId="f3af35cc-3229-46e1-af36-3525661cfbd3" providerId="ADAL" clId="{5CB30440-623B-4619-AF0F-E6DDFCB3D43C}" dt="2021-11-26T18:21:29.596" v="1301" actId="20577"/>
          <ac:spMkLst>
            <pc:docMk/>
            <pc:sldMk cId="2464848779" sldId="309"/>
            <ac:spMk id="4" creationId="{A02D0194-2491-4211-8EA8-033F15A5EEC2}"/>
          </ac:spMkLst>
        </pc:spChg>
        <pc:spChg chg="add mod">
          <ac:chgData name="Frances Meek" userId="f3af35cc-3229-46e1-af36-3525661cfbd3" providerId="ADAL" clId="{5CB30440-623B-4619-AF0F-E6DDFCB3D43C}" dt="2021-11-26T18:21:49.984" v="1302"/>
          <ac:spMkLst>
            <pc:docMk/>
            <pc:sldMk cId="2464848779" sldId="309"/>
            <ac:spMk id="5" creationId="{86ED3E35-0953-4A7A-B335-0B0D5D24F62C}"/>
          </ac:spMkLst>
        </pc:spChg>
      </pc:sldChg>
      <pc:sldChg chg="addSp delSp modSp new mod modAnim">
        <pc:chgData name="Frances Meek" userId="f3af35cc-3229-46e1-af36-3525661cfbd3" providerId="ADAL" clId="{5CB30440-623B-4619-AF0F-E6DDFCB3D43C}" dt="2021-11-29T15:58:13.997" v="3236" actId="14100"/>
        <pc:sldMkLst>
          <pc:docMk/>
          <pc:sldMk cId="2637379640" sldId="310"/>
        </pc:sldMkLst>
        <pc:spChg chg="mod">
          <ac:chgData name="Frances Meek" userId="f3af35cc-3229-46e1-af36-3525661cfbd3" providerId="ADAL" clId="{5CB30440-623B-4619-AF0F-E6DDFCB3D43C}" dt="2021-11-29T15:53:09.412" v="3167" actId="20577"/>
          <ac:spMkLst>
            <pc:docMk/>
            <pc:sldMk cId="2637379640" sldId="310"/>
            <ac:spMk id="2" creationId="{A0401622-359A-4337-9C52-B55F4951F2C1}"/>
          </ac:spMkLst>
        </pc:spChg>
        <pc:spChg chg="add del mod">
          <ac:chgData name="Frances Meek" userId="f3af35cc-3229-46e1-af36-3525661cfbd3" providerId="ADAL" clId="{5CB30440-623B-4619-AF0F-E6DDFCB3D43C}" dt="2021-11-29T15:54:12.933" v="3169" actId="478"/>
          <ac:spMkLst>
            <pc:docMk/>
            <pc:sldMk cId="2637379640" sldId="310"/>
            <ac:spMk id="3" creationId="{A5A0CEE7-939A-4DC2-B830-C12F56433EBC}"/>
          </ac:spMkLst>
        </pc:spChg>
        <pc:spChg chg="del">
          <ac:chgData name="Frances Meek" userId="f3af35cc-3229-46e1-af36-3525661cfbd3" providerId="ADAL" clId="{5CB30440-623B-4619-AF0F-E6DDFCB3D43C}" dt="2021-11-26T18:25:12.438" v="1328" actId="478"/>
          <ac:spMkLst>
            <pc:docMk/>
            <pc:sldMk cId="2637379640" sldId="310"/>
            <ac:spMk id="3" creationId="{D7A49602-CB46-44EC-BAFE-11D9E7C120C2}"/>
          </ac:spMkLst>
        </pc:spChg>
        <pc:spChg chg="add mod">
          <ac:chgData name="Frances Meek" userId="f3af35cc-3229-46e1-af36-3525661cfbd3" providerId="ADAL" clId="{5CB30440-623B-4619-AF0F-E6DDFCB3D43C}" dt="2021-11-29T15:58:13.997" v="3236" actId="14100"/>
          <ac:spMkLst>
            <pc:docMk/>
            <pc:sldMk cId="2637379640" sldId="310"/>
            <ac:spMk id="5" creationId="{0A744A0A-A3E9-4F55-A0C9-6E1E939B1777}"/>
          </ac:spMkLst>
        </pc:spChg>
        <pc:picChg chg="add del mod">
          <ac:chgData name="Frances Meek" userId="f3af35cc-3229-46e1-af36-3525661cfbd3" providerId="ADAL" clId="{5CB30440-623B-4619-AF0F-E6DDFCB3D43C}" dt="2021-11-29T15:54:11.335" v="3168" actId="478"/>
          <ac:picMkLst>
            <pc:docMk/>
            <pc:sldMk cId="2637379640" sldId="310"/>
            <ac:picMk id="4" creationId="{5261AEA3-ADA8-409D-A337-1A72CBADF1FA}"/>
          </ac:picMkLst>
        </pc:picChg>
        <pc:picChg chg="add del mod">
          <ac:chgData name="Frances Meek" userId="f3af35cc-3229-46e1-af36-3525661cfbd3" providerId="ADAL" clId="{5CB30440-623B-4619-AF0F-E6DDFCB3D43C}" dt="2021-11-29T15:57:53.825" v="3223" actId="478"/>
          <ac:picMkLst>
            <pc:docMk/>
            <pc:sldMk cId="2637379640" sldId="310"/>
            <ac:picMk id="7" creationId="{6E2D6A1E-E395-4F38-B99A-70E36C02083F}"/>
          </ac:picMkLst>
        </pc:picChg>
        <pc:picChg chg="add mod">
          <ac:chgData name="Frances Meek" userId="f3af35cc-3229-46e1-af36-3525661cfbd3" providerId="ADAL" clId="{5CB30440-623B-4619-AF0F-E6DDFCB3D43C}" dt="2021-11-29T15:58:05.721" v="3232" actId="1076"/>
          <ac:picMkLst>
            <pc:docMk/>
            <pc:sldMk cId="2637379640" sldId="310"/>
            <ac:picMk id="9" creationId="{961A0069-330A-4996-9B23-08A344CAD4E5}"/>
          </ac:picMkLst>
        </pc:picChg>
        <pc:picChg chg="add mod">
          <ac:chgData name="Frances Meek" userId="f3af35cc-3229-46e1-af36-3525661cfbd3" providerId="ADAL" clId="{5CB30440-623B-4619-AF0F-E6DDFCB3D43C}" dt="2021-11-29T15:58:09.370" v="3235" actId="1076"/>
          <ac:picMkLst>
            <pc:docMk/>
            <pc:sldMk cId="2637379640" sldId="310"/>
            <ac:picMk id="11" creationId="{C7BF3BDA-1D1B-466E-9E6D-02AA5E79F9E8}"/>
          </ac:picMkLst>
        </pc:picChg>
        <pc:picChg chg="add mod">
          <ac:chgData name="Frances Meek" userId="f3af35cc-3229-46e1-af36-3525661cfbd3" providerId="ADAL" clId="{5CB30440-623B-4619-AF0F-E6DDFCB3D43C}" dt="2021-11-29T15:58:07.912" v="3234" actId="1076"/>
          <ac:picMkLst>
            <pc:docMk/>
            <pc:sldMk cId="2637379640" sldId="310"/>
            <ac:picMk id="13" creationId="{CD6600D9-2E5E-4BD3-8632-B5CA84E81C57}"/>
          </ac:picMkLst>
        </pc:picChg>
      </pc:sldChg>
      <pc:sldChg chg="addSp delSp modSp new del mod modAnim">
        <pc:chgData name="Frances Meek" userId="f3af35cc-3229-46e1-af36-3525661cfbd3" providerId="ADAL" clId="{5CB30440-623B-4619-AF0F-E6DDFCB3D43C}" dt="2021-11-29T14:23:44.462" v="2722" actId="47"/>
        <pc:sldMkLst>
          <pc:docMk/>
          <pc:sldMk cId="4189781788" sldId="311"/>
        </pc:sldMkLst>
        <pc:spChg chg="mod">
          <ac:chgData name="Frances Meek" userId="f3af35cc-3229-46e1-af36-3525661cfbd3" providerId="ADAL" clId="{5CB30440-623B-4619-AF0F-E6DDFCB3D43C}" dt="2021-11-26T18:37:38.961" v="1612" actId="20577"/>
          <ac:spMkLst>
            <pc:docMk/>
            <pc:sldMk cId="4189781788" sldId="311"/>
            <ac:spMk id="2" creationId="{40A106D7-B012-4216-B0B5-04308950C3DB}"/>
          </ac:spMkLst>
        </pc:spChg>
        <pc:spChg chg="del">
          <ac:chgData name="Frances Meek" userId="f3af35cc-3229-46e1-af36-3525661cfbd3" providerId="ADAL" clId="{5CB30440-623B-4619-AF0F-E6DDFCB3D43C}" dt="2021-11-26T18:26:00.582" v="1347" actId="478"/>
          <ac:spMkLst>
            <pc:docMk/>
            <pc:sldMk cId="4189781788" sldId="311"/>
            <ac:spMk id="3" creationId="{D0377939-5182-4651-BE0B-01E494030ADA}"/>
          </ac:spMkLst>
        </pc:spChg>
        <pc:spChg chg="add mod">
          <ac:chgData name="Frances Meek" userId="f3af35cc-3229-46e1-af36-3525661cfbd3" providerId="ADAL" clId="{5CB30440-623B-4619-AF0F-E6DDFCB3D43C}" dt="2021-11-26T18:33:04.670" v="1508" actId="1076"/>
          <ac:spMkLst>
            <pc:docMk/>
            <pc:sldMk cId="4189781788" sldId="311"/>
            <ac:spMk id="6" creationId="{4C00F593-A5B1-419F-99AE-E7FC50E152F3}"/>
          </ac:spMkLst>
        </pc:spChg>
        <pc:spChg chg="add mod">
          <ac:chgData name="Frances Meek" userId="f3af35cc-3229-46e1-af36-3525661cfbd3" providerId="ADAL" clId="{5CB30440-623B-4619-AF0F-E6DDFCB3D43C}" dt="2021-11-26T18:32:51.303" v="1503" actId="1076"/>
          <ac:spMkLst>
            <pc:docMk/>
            <pc:sldMk cId="4189781788" sldId="311"/>
            <ac:spMk id="7" creationId="{FD758D94-2AC4-45F8-B3C6-6A9406F331A1}"/>
          </ac:spMkLst>
        </pc:spChg>
        <pc:spChg chg="add mod">
          <ac:chgData name="Frances Meek" userId="f3af35cc-3229-46e1-af36-3525661cfbd3" providerId="ADAL" clId="{5CB30440-623B-4619-AF0F-E6DDFCB3D43C}" dt="2021-11-26T18:32:53.971" v="1504" actId="1076"/>
          <ac:spMkLst>
            <pc:docMk/>
            <pc:sldMk cId="4189781788" sldId="311"/>
            <ac:spMk id="8" creationId="{5EA3AE44-221A-4A7A-AC80-27F916AFEF8C}"/>
          </ac:spMkLst>
        </pc:spChg>
        <pc:spChg chg="add mod">
          <ac:chgData name="Frances Meek" userId="f3af35cc-3229-46e1-af36-3525661cfbd3" providerId="ADAL" clId="{5CB30440-623B-4619-AF0F-E6DDFCB3D43C}" dt="2021-11-26T18:33:10.316" v="1510" actId="1076"/>
          <ac:spMkLst>
            <pc:docMk/>
            <pc:sldMk cId="4189781788" sldId="311"/>
            <ac:spMk id="9" creationId="{64931104-331B-4284-A4BF-31B9CE2DE6CD}"/>
          </ac:spMkLst>
        </pc:spChg>
        <pc:spChg chg="add mod">
          <ac:chgData name="Frances Meek" userId="f3af35cc-3229-46e1-af36-3525661cfbd3" providerId="ADAL" clId="{5CB30440-623B-4619-AF0F-E6DDFCB3D43C}" dt="2021-11-26T18:33:07.562" v="1509" actId="1076"/>
          <ac:spMkLst>
            <pc:docMk/>
            <pc:sldMk cId="4189781788" sldId="311"/>
            <ac:spMk id="10" creationId="{EDEB4C96-40A4-41AC-875C-5A7728E3F8C6}"/>
          </ac:spMkLst>
        </pc:spChg>
        <pc:picChg chg="add mod">
          <ac:chgData name="Frances Meek" userId="f3af35cc-3229-46e1-af36-3525661cfbd3" providerId="ADAL" clId="{5CB30440-623B-4619-AF0F-E6DDFCB3D43C}" dt="2021-11-26T18:32:46.498" v="1501" actId="1076"/>
          <ac:picMkLst>
            <pc:docMk/>
            <pc:sldMk cId="4189781788" sldId="311"/>
            <ac:picMk id="4" creationId="{E0EE6708-F2FE-4DB8-B473-FE6EC98F518E}"/>
          </ac:picMkLst>
        </pc:picChg>
        <pc:picChg chg="add mod">
          <ac:chgData name="Frances Meek" userId="f3af35cc-3229-46e1-af36-3525661cfbd3" providerId="ADAL" clId="{5CB30440-623B-4619-AF0F-E6DDFCB3D43C}" dt="2021-11-26T18:32:47.717" v="1502" actId="1076"/>
          <ac:picMkLst>
            <pc:docMk/>
            <pc:sldMk cId="4189781788" sldId="311"/>
            <ac:picMk id="5" creationId="{7A7F1B89-5E48-4EB4-BF84-1593C781D825}"/>
          </ac:picMkLst>
        </pc:picChg>
        <pc:picChg chg="add mod">
          <ac:chgData name="Frances Meek" userId="f3af35cc-3229-46e1-af36-3525661cfbd3" providerId="ADAL" clId="{5CB30440-623B-4619-AF0F-E6DDFCB3D43C}" dt="2021-11-26T18:32:59.609" v="1507" actId="14100"/>
          <ac:picMkLst>
            <pc:docMk/>
            <pc:sldMk cId="4189781788" sldId="311"/>
            <ac:picMk id="12" creationId="{BB8D682B-6803-4A86-9BA7-382E6C4A6F3D}"/>
          </ac:picMkLst>
        </pc:picChg>
      </pc:sldChg>
      <pc:sldChg chg="addSp delSp modSp new mod modAnim">
        <pc:chgData name="Frances Meek" userId="f3af35cc-3229-46e1-af36-3525661cfbd3" providerId="ADAL" clId="{5CB30440-623B-4619-AF0F-E6DDFCB3D43C}" dt="2021-12-16T14:52:41.117" v="3442" actId="1076"/>
        <pc:sldMkLst>
          <pc:docMk/>
          <pc:sldMk cId="2894751221" sldId="312"/>
        </pc:sldMkLst>
        <pc:spChg chg="mod">
          <ac:chgData name="Frances Meek" userId="f3af35cc-3229-46e1-af36-3525661cfbd3" providerId="ADAL" clId="{5CB30440-623B-4619-AF0F-E6DDFCB3D43C}" dt="2021-11-29T15:59:04.559" v="3255" actId="20577"/>
          <ac:spMkLst>
            <pc:docMk/>
            <pc:sldMk cId="2894751221" sldId="312"/>
            <ac:spMk id="2" creationId="{4B8DB338-7F1D-48A9-B683-8C087C6E2320}"/>
          </ac:spMkLst>
        </pc:spChg>
        <pc:spChg chg="del">
          <ac:chgData name="Frances Meek" userId="f3af35cc-3229-46e1-af36-3525661cfbd3" providerId="ADAL" clId="{5CB30440-623B-4619-AF0F-E6DDFCB3D43C}" dt="2021-11-29T10:48:42.288" v="2234" actId="478"/>
          <ac:spMkLst>
            <pc:docMk/>
            <pc:sldMk cId="2894751221" sldId="312"/>
            <ac:spMk id="3" creationId="{8E08FD73-5904-4216-A652-5E846A16B83D}"/>
          </ac:spMkLst>
        </pc:spChg>
        <pc:spChg chg="del">
          <ac:chgData name="Frances Meek" userId="f3af35cc-3229-46e1-af36-3525661cfbd3" providerId="ADAL" clId="{5CB30440-623B-4619-AF0F-E6DDFCB3D43C}" dt="2021-11-26T18:34:50.874" v="1574" actId="478"/>
          <ac:spMkLst>
            <pc:docMk/>
            <pc:sldMk cId="2894751221" sldId="312"/>
            <ac:spMk id="3" creationId="{AB3578A1-96D3-4AE8-8F02-369EC042E533}"/>
          </ac:spMkLst>
        </pc:spChg>
        <pc:spChg chg="add del mod">
          <ac:chgData name="Frances Meek" userId="f3af35cc-3229-46e1-af36-3525661cfbd3" providerId="ADAL" clId="{5CB30440-623B-4619-AF0F-E6DDFCB3D43C}" dt="2021-11-29T10:49:33.373" v="2261" actId="478"/>
          <ac:spMkLst>
            <pc:docMk/>
            <pc:sldMk cId="2894751221" sldId="312"/>
            <ac:spMk id="6" creationId="{F6626EDD-0811-4638-811F-204034C0E2C1}"/>
          </ac:spMkLst>
        </pc:spChg>
        <pc:spChg chg="add mod">
          <ac:chgData name="Frances Meek" userId="f3af35cc-3229-46e1-af36-3525661cfbd3" providerId="ADAL" clId="{5CB30440-623B-4619-AF0F-E6DDFCB3D43C}" dt="2021-12-16T14:52:28.233" v="3439" actId="1076"/>
          <ac:spMkLst>
            <pc:docMk/>
            <pc:sldMk cId="2894751221" sldId="312"/>
            <ac:spMk id="9" creationId="{139448EC-6C74-4FEE-90F7-1D7A574A010E}"/>
          </ac:spMkLst>
        </pc:spChg>
        <pc:picChg chg="add mod">
          <ac:chgData name="Frances Meek" userId="f3af35cc-3229-46e1-af36-3525661cfbd3" providerId="ADAL" clId="{5CB30440-623B-4619-AF0F-E6DDFCB3D43C}" dt="2021-11-29T15:59:05.646" v="3256" actId="1076"/>
          <ac:picMkLst>
            <pc:docMk/>
            <pc:sldMk cId="2894751221" sldId="312"/>
            <ac:picMk id="5" creationId="{82F13A9E-E65D-4CE5-8778-427B86E25E76}"/>
          </ac:picMkLst>
        </pc:picChg>
        <pc:picChg chg="add mod">
          <ac:chgData name="Frances Meek" userId="f3af35cc-3229-46e1-af36-3525661cfbd3" providerId="ADAL" clId="{5CB30440-623B-4619-AF0F-E6DDFCB3D43C}" dt="2021-12-16T14:52:41.117" v="3442" actId="1076"/>
          <ac:picMkLst>
            <pc:docMk/>
            <pc:sldMk cId="2894751221" sldId="312"/>
            <ac:picMk id="6" creationId="{FCC35B6A-5009-4791-B46C-99957928D717}"/>
          </ac:picMkLst>
        </pc:picChg>
        <pc:picChg chg="add mod ord">
          <ac:chgData name="Frances Meek" userId="f3af35cc-3229-46e1-af36-3525661cfbd3" providerId="ADAL" clId="{5CB30440-623B-4619-AF0F-E6DDFCB3D43C}" dt="2021-12-16T14:52:29.420" v="3440" actId="1076"/>
          <ac:picMkLst>
            <pc:docMk/>
            <pc:sldMk cId="2894751221" sldId="312"/>
            <ac:picMk id="8" creationId="{DB3881C1-CE1F-4019-B02F-5454822A261A}"/>
          </ac:picMkLst>
        </pc:picChg>
      </pc:sldChg>
      <pc:sldChg chg="modSp del mod">
        <pc:chgData name="Frances Meek" userId="f3af35cc-3229-46e1-af36-3525661cfbd3" providerId="ADAL" clId="{5CB30440-623B-4619-AF0F-E6DDFCB3D43C}" dt="2021-11-29T14:24:20.952" v="2731" actId="47"/>
        <pc:sldMkLst>
          <pc:docMk/>
          <pc:sldMk cId="2113234920" sldId="313"/>
        </pc:sldMkLst>
        <pc:spChg chg="mod">
          <ac:chgData name="Frances Meek" userId="f3af35cc-3229-46e1-af36-3525661cfbd3" providerId="ADAL" clId="{5CB30440-623B-4619-AF0F-E6DDFCB3D43C}" dt="2021-11-26T18:38:14.493" v="1622" actId="20577"/>
          <ac:spMkLst>
            <pc:docMk/>
            <pc:sldMk cId="2113234920" sldId="313"/>
            <ac:spMk id="2" creationId="{709D7D4E-98A3-4E4B-AF14-B19CFB562D8E}"/>
          </ac:spMkLst>
        </pc:spChg>
        <pc:spChg chg="mod">
          <ac:chgData name="Frances Meek" userId="f3af35cc-3229-46e1-af36-3525661cfbd3" providerId="ADAL" clId="{5CB30440-623B-4619-AF0F-E6DDFCB3D43C}" dt="2021-11-26T18:48:40.404" v="1925" actId="1076"/>
          <ac:spMkLst>
            <pc:docMk/>
            <pc:sldMk cId="2113234920" sldId="313"/>
            <ac:spMk id="3" creationId="{BC8B0489-D475-4D9E-B17D-0F537A02500D}"/>
          </ac:spMkLst>
        </pc:spChg>
      </pc:sldChg>
      <pc:sldChg chg="addSp delSp modSp new mod delAnim modAnim">
        <pc:chgData name="Frances Meek" userId="f3af35cc-3229-46e1-af36-3525661cfbd3" providerId="ADAL" clId="{5CB30440-623B-4619-AF0F-E6DDFCB3D43C}" dt="2021-12-15T10:47:28.796" v="3339" actId="1076"/>
        <pc:sldMkLst>
          <pc:docMk/>
          <pc:sldMk cId="3944465574" sldId="314"/>
        </pc:sldMkLst>
        <pc:spChg chg="mod">
          <ac:chgData name="Frances Meek" userId="f3af35cc-3229-46e1-af36-3525661cfbd3" providerId="ADAL" clId="{5CB30440-623B-4619-AF0F-E6DDFCB3D43C}" dt="2021-12-15T10:46:49.223" v="3330" actId="20577"/>
          <ac:spMkLst>
            <pc:docMk/>
            <pc:sldMk cId="3944465574" sldId="314"/>
            <ac:spMk id="2" creationId="{1ABF8B0B-7577-4EAE-A67A-3F854D8794C9}"/>
          </ac:spMkLst>
        </pc:spChg>
        <pc:spChg chg="del">
          <ac:chgData name="Frances Meek" userId="f3af35cc-3229-46e1-af36-3525661cfbd3" providerId="ADAL" clId="{5CB30440-623B-4619-AF0F-E6DDFCB3D43C}" dt="2021-11-29T13:35:42.567" v="2503" actId="478"/>
          <ac:spMkLst>
            <pc:docMk/>
            <pc:sldMk cId="3944465574" sldId="314"/>
            <ac:spMk id="3" creationId="{757D2D94-E301-4BDA-A11C-43A789F8250C}"/>
          </ac:spMkLst>
        </pc:spChg>
        <pc:spChg chg="del">
          <ac:chgData name="Frances Meek" userId="f3af35cc-3229-46e1-af36-3525661cfbd3" providerId="ADAL" clId="{5CB30440-623B-4619-AF0F-E6DDFCB3D43C}" dt="2021-11-26T18:41:26.697" v="1682" actId="478"/>
          <ac:spMkLst>
            <pc:docMk/>
            <pc:sldMk cId="3944465574" sldId="314"/>
            <ac:spMk id="3" creationId="{76352E6A-6FE7-4F58-83CD-80C74B0A20D0}"/>
          </ac:spMkLst>
        </pc:spChg>
        <pc:spChg chg="add del mod">
          <ac:chgData name="Frances Meek" userId="f3af35cc-3229-46e1-af36-3525661cfbd3" providerId="ADAL" clId="{5CB30440-623B-4619-AF0F-E6DDFCB3D43C}" dt="2021-11-29T13:42:28.242" v="2596" actId="478"/>
          <ac:spMkLst>
            <pc:docMk/>
            <pc:sldMk cId="3944465574" sldId="314"/>
            <ac:spMk id="8" creationId="{5442F760-A5A7-4829-A002-881B2111552A}"/>
          </ac:spMkLst>
        </pc:spChg>
        <pc:spChg chg="add del mod">
          <ac:chgData name="Frances Meek" userId="f3af35cc-3229-46e1-af36-3525661cfbd3" providerId="ADAL" clId="{5CB30440-623B-4619-AF0F-E6DDFCB3D43C}" dt="2021-11-29T13:42:24.678" v="2594" actId="478"/>
          <ac:spMkLst>
            <pc:docMk/>
            <pc:sldMk cId="3944465574" sldId="314"/>
            <ac:spMk id="10" creationId="{CDFF18BF-C90A-49B2-A8AD-C39AB500B489}"/>
          </ac:spMkLst>
        </pc:spChg>
        <pc:spChg chg="add del mod">
          <ac:chgData name="Frances Meek" userId="f3af35cc-3229-46e1-af36-3525661cfbd3" providerId="ADAL" clId="{5CB30440-623B-4619-AF0F-E6DDFCB3D43C}" dt="2021-11-29T13:42:26.368" v="2595" actId="478"/>
          <ac:spMkLst>
            <pc:docMk/>
            <pc:sldMk cId="3944465574" sldId="314"/>
            <ac:spMk id="11" creationId="{18AF0A22-49EC-40C3-84CF-5513ED631ADB}"/>
          </ac:spMkLst>
        </pc:spChg>
        <pc:picChg chg="add del mod">
          <ac:chgData name="Frances Meek" userId="f3af35cc-3229-46e1-af36-3525661cfbd3" providerId="ADAL" clId="{5CB30440-623B-4619-AF0F-E6DDFCB3D43C}" dt="2021-12-15T10:46:38.901" v="3314" actId="478"/>
          <ac:picMkLst>
            <pc:docMk/>
            <pc:sldMk cId="3944465574" sldId="314"/>
            <ac:picMk id="4" creationId="{C7F4EC6B-45C7-4773-A57D-A6416F6FE4C0}"/>
          </ac:picMkLst>
        </pc:picChg>
        <pc:picChg chg="add del mod">
          <ac:chgData name="Frances Meek" userId="f3af35cc-3229-46e1-af36-3525661cfbd3" providerId="ADAL" clId="{5CB30440-623B-4619-AF0F-E6DDFCB3D43C}" dt="2021-11-26T18:41:20.966" v="1680" actId="478"/>
          <ac:picMkLst>
            <pc:docMk/>
            <pc:sldMk cId="3944465574" sldId="314"/>
            <ac:picMk id="5" creationId="{D19539C0-614F-49E7-A171-C3FF51015874}"/>
          </ac:picMkLst>
        </pc:picChg>
        <pc:picChg chg="add mod">
          <ac:chgData name="Frances Meek" userId="f3af35cc-3229-46e1-af36-3525661cfbd3" providerId="ADAL" clId="{5CB30440-623B-4619-AF0F-E6DDFCB3D43C}" dt="2021-12-15T10:47:24.115" v="3336" actId="14100"/>
          <ac:picMkLst>
            <pc:docMk/>
            <pc:sldMk cId="3944465574" sldId="314"/>
            <ac:picMk id="5" creationId="{F60AE042-50F6-4A0E-A000-69866B7C9215}"/>
          </ac:picMkLst>
        </pc:picChg>
        <pc:picChg chg="add del mod">
          <ac:chgData name="Frances Meek" userId="f3af35cc-3229-46e1-af36-3525661cfbd3" providerId="ADAL" clId="{5CB30440-623B-4619-AF0F-E6DDFCB3D43C}" dt="2021-11-26T18:42:14.238" v="1730" actId="21"/>
          <ac:picMkLst>
            <pc:docMk/>
            <pc:sldMk cId="3944465574" sldId="314"/>
            <ac:picMk id="6" creationId="{4D3322C2-0EB2-40A5-9943-E86120ABBA8D}"/>
          </ac:picMkLst>
        </pc:picChg>
        <pc:picChg chg="add del mod">
          <ac:chgData name="Frances Meek" userId="f3af35cc-3229-46e1-af36-3525661cfbd3" providerId="ADAL" clId="{5CB30440-623B-4619-AF0F-E6DDFCB3D43C}" dt="2021-12-15T10:46:39.465" v="3315" actId="478"/>
          <ac:picMkLst>
            <pc:docMk/>
            <pc:sldMk cId="3944465574" sldId="314"/>
            <ac:picMk id="6" creationId="{6AF1ACC6-A1F1-471B-9DF9-46F4E65D0D5C}"/>
          </ac:picMkLst>
        </pc:picChg>
        <pc:picChg chg="add del mod">
          <ac:chgData name="Frances Meek" userId="f3af35cc-3229-46e1-af36-3525661cfbd3" providerId="ADAL" clId="{5CB30440-623B-4619-AF0F-E6DDFCB3D43C}" dt="2021-11-29T13:42:23.307" v="2593" actId="478"/>
          <ac:picMkLst>
            <pc:docMk/>
            <pc:sldMk cId="3944465574" sldId="314"/>
            <ac:picMk id="7" creationId="{EA8A3658-C45C-4940-9A0B-9E5701AD9A80}"/>
          </ac:picMkLst>
        </pc:picChg>
        <pc:picChg chg="add mod">
          <ac:chgData name="Frances Meek" userId="f3af35cc-3229-46e1-af36-3525661cfbd3" providerId="ADAL" clId="{5CB30440-623B-4619-AF0F-E6DDFCB3D43C}" dt="2021-12-15T10:47:28.796" v="3339" actId="1076"/>
          <ac:picMkLst>
            <pc:docMk/>
            <pc:sldMk cId="3944465574" sldId="314"/>
            <ac:picMk id="8" creationId="{063ED17C-B4D2-4877-8653-98B597AC02A8}"/>
          </ac:picMkLst>
        </pc:picChg>
        <pc:picChg chg="add del mod">
          <ac:chgData name="Frances Meek" userId="f3af35cc-3229-46e1-af36-3525661cfbd3" providerId="ADAL" clId="{5CB30440-623B-4619-AF0F-E6DDFCB3D43C}" dt="2021-11-29T13:36:09.754" v="2512" actId="478"/>
          <ac:picMkLst>
            <pc:docMk/>
            <pc:sldMk cId="3944465574" sldId="314"/>
            <ac:picMk id="9" creationId="{73A300C8-F162-44BE-ADC4-A009193F422D}"/>
          </ac:picMkLst>
        </pc:picChg>
      </pc:sldChg>
      <pc:sldChg chg="addSp delSp modSp new mod modAnim">
        <pc:chgData name="Frances Meek" userId="f3af35cc-3229-46e1-af36-3525661cfbd3" providerId="ADAL" clId="{5CB30440-623B-4619-AF0F-E6DDFCB3D43C}" dt="2021-11-29T16:01:25.413" v="3267" actId="20577"/>
        <pc:sldMkLst>
          <pc:docMk/>
          <pc:sldMk cId="652407465" sldId="315"/>
        </pc:sldMkLst>
        <pc:spChg chg="mod">
          <ac:chgData name="Frances Meek" userId="f3af35cc-3229-46e1-af36-3525661cfbd3" providerId="ADAL" clId="{5CB30440-623B-4619-AF0F-E6DDFCB3D43C}" dt="2021-11-29T13:49:19.292" v="2669" actId="20577"/>
          <ac:spMkLst>
            <pc:docMk/>
            <pc:sldMk cId="652407465" sldId="315"/>
            <ac:spMk id="2" creationId="{7A1312E1-A1C8-4885-A345-553FE67E9BA5}"/>
          </ac:spMkLst>
        </pc:spChg>
        <pc:spChg chg="del">
          <ac:chgData name="Frances Meek" userId="f3af35cc-3229-46e1-af36-3525661cfbd3" providerId="ADAL" clId="{5CB30440-623B-4619-AF0F-E6DDFCB3D43C}" dt="2021-11-29T13:49:12.272" v="2652" actId="478"/>
          <ac:spMkLst>
            <pc:docMk/>
            <pc:sldMk cId="652407465" sldId="315"/>
            <ac:spMk id="3" creationId="{1AE6F0CE-9C76-4235-8C42-63F63EB4A11E}"/>
          </ac:spMkLst>
        </pc:spChg>
        <pc:spChg chg="del">
          <ac:chgData name="Frances Meek" userId="f3af35cc-3229-46e1-af36-3525661cfbd3" providerId="ADAL" clId="{5CB30440-623B-4619-AF0F-E6DDFCB3D43C}" dt="2021-11-26T18:43:18.874" v="1759" actId="478"/>
          <ac:spMkLst>
            <pc:docMk/>
            <pc:sldMk cId="652407465" sldId="315"/>
            <ac:spMk id="3" creationId="{C88EEEB0-BCB7-4EAB-B6EF-14A122BB70AF}"/>
          </ac:spMkLst>
        </pc:spChg>
        <pc:spChg chg="add del mod">
          <ac:chgData name="Frances Meek" userId="f3af35cc-3229-46e1-af36-3525661cfbd3" providerId="ADAL" clId="{5CB30440-623B-4619-AF0F-E6DDFCB3D43C}" dt="2021-11-29T13:49:22.372" v="2670" actId="478"/>
          <ac:spMkLst>
            <pc:docMk/>
            <pc:sldMk cId="652407465" sldId="315"/>
            <ac:spMk id="8" creationId="{6277F8E0-F82E-421C-A086-AB46DB5232D8}"/>
          </ac:spMkLst>
        </pc:spChg>
        <pc:spChg chg="add mod">
          <ac:chgData name="Frances Meek" userId="f3af35cc-3229-46e1-af36-3525661cfbd3" providerId="ADAL" clId="{5CB30440-623B-4619-AF0F-E6DDFCB3D43C}" dt="2021-11-29T16:01:25.413" v="3267" actId="20577"/>
          <ac:spMkLst>
            <pc:docMk/>
            <pc:sldMk cId="652407465" sldId="315"/>
            <ac:spMk id="9" creationId="{FE6FF583-74F3-42B5-8320-6627E3C2AEF3}"/>
          </ac:spMkLst>
        </pc:spChg>
        <pc:picChg chg="add mod">
          <ac:chgData name="Frances Meek" userId="f3af35cc-3229-46e1-af36-3525661cfbd3" providerId="ADAL" clId="{5CB30440-623B-4619-AF0F-E6DDFCB3D43C}" dt="2021-11-29T13:49:43.182" v="2677" actId="1076"/>
          <ac:picMkLst>
            <pc:docMk/>
            <pc:sldMk cId="652407465" sldId="315"/>
            <ac:picMk id="4" creationId="{73644FFE-E481-46A5-8714-BFA11F3B7D1A}"/>
          </ac:picMkLst>
        </pc:picChg>
        <pc:picChg chg="add del mod">
          <ac:chgData name="Frances Meek" userId="f3af35cc-3229-46e1-af36-3525661cfbd3" providerId="ADAL" clId="{5CB30440-623B-4619-AF0F-E6DDFCB3D43C}" dt="2021-11-29T13:49:24.927" v="2671" actId="478"/>
          <ac:picMkLst>
            <pc:docMk/>
            <pc:sldMk cId="652407465" sldId="315"/>
            <ac:picMk id="5" creationId="{F6EBB3CC-30B9-418F-BE2C-FEAA867CF732}"/>
          </ac:picMkLst>
        </pc:picChg>
        <pc:picChg chg="add del mod">
          <ac:chgData name="Frances Meek" userId="f3af35cc-3229-46e1-af36-3525661cfbd3" providerId="ADAL" clId="{5CB30440-623B-4619-AF0F-E6DDFCB3D43C}" dt="2021-11-29T13:49:26.029" v="2672" actId="478"/>
          <ac:picMkLst>
            <pc:docMk/>
            <pc:sldMk cId="652407465" sldId="315"/>
            <ac:picMk id="7" creationId="{669564F6-D9D6-4963-BC70-6E896172A0F2}"/>
          </ac:picMkLst>
        </pc:picChg>
      </pc:sldChg>
      <pc:sldChg chg="addSp delSp modSp new mod modAnim">
        <pc:chgData name="Frances Meek" userId="f3af35cc-3229-46e1-af36-3525661cfbd3" providerId="ADAL" clId="{5CB30440-623B-4619-AF0F-E6DDFCB3D43C}" dt="2021-11-29T14:25:29.229" v="2742"/>
        <pc:sldMkLst>
          <pc:docMk/>
          <pc:sldMk cId="1712255392" sldId="316"/>
        </pc:sldMkLst>
        <pc:spChg chg="mod">
          <ac:chgData name="Frances Meek" userId="f3af35cc-3229-46e1-af36-3525661cfbd3" providerId="ADAL" clId="{5CB30440-623B-4619-AF0F-E6DDFCB3D43C}" dt="2021-11-29T13:28:59.769" v="2397" actId="20577"/>
          <ac:spMkLst>
            <pc:docMk/>
            <pc:sldMk cId="1712255392" sldId="316"/>
            <ac:spMk id="2" creationId="{2EB740F4-3538-4E7D-8DED-048D765E85E1}"/>
          </ac:spMkLst>
        </pc:spChg>
        <pc:spChg chg="del">
          <ac:chgData name="Frances Meek" userId="f3af35cc-3229-46e1-af36-3525661cfbd3" providerId="ADAL" clId="{5CB30440-623B-4619-AF0F-E6DDFCB3D43C}" dt="2021-11-29T13:29:19.409" v="2403" actId="478"/>
          <ac:spMkLst>
            <pc:docMk/>
            <pc:sldMk cId="1712255392" sldId="316"/>
            <ac:spMk id="3" creationId="{C6EBF993-6465-419F-979A-BEBA015E0284}"/>
          </ac:spMkLst>
        </pc:spChg>
        <pc:spChg chg="add mod">
          <ac:chgData name="Frances Meek" userId="f3af35cc-3229-46e1-af36-3525661cfbd3" providerId="ADAL" clId="{5CB30440-623B-4619-AF0F-E6DDFCB3D43C}" dt="2021-11-29T13:31:22.920" v="2425" actId="20577"/>
          <ac:spMkLst>
            <pc:docMk/>
            <pc:sldMk cId="1712255392" sldId="316"/>
            <ac:spMk id="7" creationId="{0AFDFE62-C55F-4CDB-972E-32EDEB61C151}"/>
          </ac:spMkLst>
        </pc:spChg>
        <pc:graphicFrameChg chg="add del mod">
          <ac:chgData name="Frances Meek" userId="f3af35cc-3229-46e1-af36-3525661cfbd3" providerId="ADAL" clId="{5CB30440-623B-4619-AF0F-E6DDFCB3D43C}" dt="2021-11-29T12:59:46.873" v="2266" actId="478"/>
          <ac:graphicFrameMkLst>
            <pc:docMk/>
            <pc:sldMk cId="1712255392" sldId="316"/>
            <ac:graphicFrameMk id="4" creationId="{91C18532-8F5D-4B27-A5AC-C4F313768E6D}"/>
          </ac:graphicFrameMkLst>
        </pc:graphicFrameChg>
        <pc:picChg chg="add mod">
          <ac:chgData name="Frances Meek" userId="f3af35cc-3229-46e1-af36-3525661cfbd3" providerId="ADAL" clId="{5CB30440-623B-4619-AF0F-E6DDFCB3D43C}" dt="2021-11-29T13:29:17.156" v="2402" actId="14100"/>
          <ac:picMkLst>
            <pc:docMk/>
            <pc:sldMk cId="1712255392" sldId="316"/>
            <ac:picMk id="6" creationId="{432AC8A5-E685-4993-869E-169F15A31008}"/>
          </ac:picMkLst>
        </pc:picChg>
      </pc:sldChg>
      <pc:sldChg chg="addSp delSp modSp new mod delAnim modAnim">
        <pc:chgData name="Frances Meek" userId="f3af35cc-3229-46e1-af36-3525661cfbd3" providerId="ADAL" clId="{5CB30440-623B-4619-AF0F-E6DDFCB3D43C}" dt="2021-11-29T13:28:27.739" v="2380" actId="14100"/>
        <pc:sldMkLst>
          <pc:docMk/>
          <pc:sldMk cId="1431256204" sldId="317"/>
        </pc:sldMkLst>
        <pc:spChg chg="mod">
          <ac:chgData name="Frances Meek" userId="f3af35cc-3229-46e1-af36-3525661cfbd3" providerId="ADAL" clId="{5CB30440-623B-4619-AF0F-E6DDFCB3D43C}" dt="2021-11-29T13:19:31.351" v="2304" actId="20577"/>
          <ac:spMkLst>
            <pc:docMk/>
            <pc:sldMk cId="1431256204" sldId="317"/>
            <ac:spMk id="2" creationId="{9470B65E-B717-4126-80DF-676695FC643A}"/>
          </ac:spMkLst>
        </pc:spChg>
        <pc:spChg chg="del">
          <ac:chgData name="Frances Meek" userId="f3af35cc-3229-46e1-af36-3525661cfbd3" providerId="ADAL" clId="{5CB30440-623B-4619-AF0F-E6DDFCB3D43C}" dt="2021-11-29T13:20:07.826" v="2314" actId="478"/>
          <ac:spMkLst>
            <pc:docMk/>
            <pc:sldMk cId="1431256204" sldId="317"/>
            <ac:spMk id="3" creationId="{6BE75FF1-7D65-4562-89EB-41C6340ED4E5}"/>
          </ac:spMkLst>
        </pc:spChg>
        <pc:spChg chg="add mod">
          <ac:chgData name="Frances Meek" userId="f3af35cc-3229-46e1-af36-3525661cfbd3" providerId="ADAL" clId="{5CB30440-623B-4619-AF0F-E6DDFCB3D43C}" dt="2021-11-29T13:21:19.099" v="2342" actId="14100"/>
          <ac:spMkLst>
            <pc:docMk/>
            <pc:sldMk cId="1431256204" sldId="317"/>
            <ac:spMk id="5" creationId="{C898BAC7-F1C1-4257-86AB-9D7C45D370F5}"/>
          </ac:spMkLst>
        </pc:spChg>
        <pc:picChg chg="add del mod">
          <ac:chgData name="Frances Meek" userId="f3af35cc-3229-46e1-af36-3525661cfbd3" providerId="ADAL" clId="{5CB30440-623B-4619-AF0F-E6DDFCB3D43C}" dt="2021-11-29T13:28:18.008" v="2376" actId="478"/>
          <ac:picMkLst>
            <pc:docMk/>
            <pc:sldMk cId="1431256204" sldId="317"/>
            <ac:picMk id="4" creationId="{57A1E1CE-33F0-4C50-B7B8-F1651169D3AE}"/>
          </ac:picMkLst>
        </pc:picChg>
        <pc:picChg chg="add mod">
          <ac:chgData name="Frances Meek" userId="f3af35cc-3229-46e1-af36-3525661cfbd3" providerId="ADAL" clId="{5CB30440-623B-4619-AF0F-E6DDFCB3D43C}" dt="2021-11-29T13:28:27.739" v="2380" actId="14100"/>
          <ac:picMkLst>
            <pc:docMk/>
            <pc:sldMk cId="1431256204" sldId="317"/>
            <ac:picMk id="7" creationId="{BFC7D3B3-02D5-455B-B787-A04A39838127}"/>
          </ac:picMkLst>
        </pc:picChg>
      </pc:sldChg>
      <pc:sldChg chg="addSp modSp add mod ord modAnim">
        <pc:chgData name="Frances Meek" userId="f3af35cc-3229-46e1-af36-3525661cfbd3" providerId="ADAL" clId="{5CB30440-623B-4619-AF0F-E6DDFCB3D43C}" dt="2021-12-15T09:49:55.746" v="3282" actId="1076"/>
        <pc:sldMkLst>
          <pc:docMk/>
          <pc:sldMk cId="3459823923" sldId="318"/>
        </pc:sldMkLst>
        <pc:spChg chg="mod">
          <ac:chgData name="Frances Meek" userId="f3af35cc-3229-46e1-af36-3525661cfbd3" providerId="ADAL" clId="{5CB30440-623B-4619-AF0F-E6DDFCB3D43C}" dt="2021-11-29T13:28:49.216" v="2382" actId="1076"/>
          <ac:spMkLst>
            <pc:docMk/>
            <pc:sldMk cId="3459823923" sldId="318"/>
            <ac:spMk id="5" creationId="{C898BAC7-F1C1-4257-86AB-9D7C45D370F5}"/>
          </ac:spMkLst>
        </pc:spChg>
        <pc:picChg chg="mod">
          <ac:chgData name="Frances Meek" userId="f3af35cc-3229-46e1-af36-3525661cfbd3" providerId="ADAL" clId="{5CB30440-623B-4619-AF0F-E6DDFCB3D43C}" dt="2021-12-15T09:49:55.746" v="3282" actId="1076"/>
          <ac:picMkLst>
            <pc:docMk/>
            <pc:sldMk cId="3459823923" sldId="318"/>
            <ac:picMk id="4" creationId="{57A1E1CE-33F0-4C50-B7B8-F1651169D3AE}"/>
          </ac:picMkLst>
        </pc:picChg>
        <pc:picChg chg="add mod">
          <ac:chgData name="Frances Meek" userId="f3af35cc-3229-46e1-af36-3525661cfbd3" providerId="ADAL" clId="{5CB30440-623B-4619-AF0F-E6DDFCB3D43C}" dt="2021-12-15T09:49:49.567" v="3279" actId="1076"/>
          <ac:picMkLst>
            <pc:docMk/>
            <pc:sldMk cId="3459823923" sldId="318"/>
            <ac:picMk id="6" creationId="{18FB9622-D35A-4988-B6C3-65F1FFBD78CA}"/>
          </ac:picMkLst>
        </pc:picChg>
      </pc:sldChg>
      <pc:sldChg chg="addSp delSp modSp add mod delAnim modAnim">
        <pc:chgData name="Frances Meek" userId="f3af35cc-3229-46e1-af36-3525661cfbd3" providerId="ADAL" clId="{5CB30440-623B-4619-AF0F-E6DDFCB3D43C}" dt="2021-11-29T14:25:25.451" v="2741"/>
        <pc:sldMkLst>
          <pc:docMk/>
          <pc:sldMk cId="169050341" sldId="319"/>
        </pc:sldMkLst>
        <pc:spChg chg="mod">
          <ac:chgData name="Frances Meek" userId="f3af35cc-3229-46e1-af36-3525661cfbd3" providerId="ADAL" clId="{5CB30440-623B-4619-AF0F-E6DDFCB3D43C}" dt="2021-11-29T13:22:38.437" v="2367" actId="14100"/>
          <ac:spMkLst>
            <pc:docMk/>
            <pc:sldMk cId="169050341" sldId="319"/>
            <ac:spMk id="5" creationId="{C898BAC7-F1C1-4257-86AB-9D7C45D370F5}"/>
          </ac:spMkLst>
        </pc:spChg>
        <pc:picChg chg="del">
          <ac:chgData name="Frances Meek" userId="f3af35cc-3229-46e1-af36-3525661cfbd3" providerId="ADAL" clId="{5CB30440-623B-4619-AF0F-E6DDFCB3D43C}" dt="2021-11-29T13:22:40.042" v="2368" actId="478"/>
          <ac:picMkLst>
            <pc:docMk/>
            <pc:sldMk cId="169050341" sldId="319"/>
            <ac:picMk id="4" creationId="{57A1E1CE-33F0-4C50-B7B8-F1651169D3AE}"/>
          </ac:picMkLst>
        </pc:picChg>
        <pc:picChg chg="add mod">
          <ac:chgData name="Frances Meek" userId="f3af35cc-3229-46e1-af36-3525661cfbd3" providerId="ADAL" clId="{5CB30440-623B-4619-AF0F-E6DDFCB3D43C}" dt="2021-11-29T13:23:01.721" v="2375" actId="1076"/>
          <ac:picMkLst>
            <pc:docMk/>
            <pc:sldMk cId="169050341" sldId="319"/>
            <ac:picMk id="6" creationId="{13AC4CB4-21C0-4F2F-9469-514CFC5F98F5}"/>
          </ac:picMkLst>
        </pc:picChg>
      </pc:sldChg>
      <pc:sldChg chg="delSp modSp add mod delAnim modAnim">
        <pc:chgData name="Frances Meek" userId="f3af35cc-3229-46e1-af36-3525661cfbd3" providerId="ADAL" clId="{5CB30440-623B-4619-AF0F-E6DDFCB3D43C}" dt="2021-11-29T14:25:41.408" v="2745"/>
        <pc:sldMkLst>
          <pc:docMk/>
          <pc:sldMk cId="2574472980" sldId="320"/>
        </pc:sldMkLst>
        <pc:spChg chg="del">
          <ac:chgData name="Frances Meek" userId="f3af35cc-3229-46e1-af36-3525661cfbd3" providerId="ADAL" clId="{5CB30440-623B-4619-AF0F-E6DDFCB3D43C}" dt="2021-11-29T13:29:55.392" v="2405" actId="478"/>
          <ac:spMkLst>
            <pc:docMk/>
            <pc:sldMk cId="2574472980" sldId="320"/>
            <ac:spMk id="3" creationId="{7B9F40E1-B2A3-46AC-AD5B-601EFB9B7FA5}"/>
          </ac:spMkLst>
        </pc:spChg>
        <pc:spChg chg="del">
          <ac:chgData name="Frances Meek" userId="f3af35cc-3229-46e1-af36-3525661cfbd3" providerId="ADAL" clId="{5CB30440-623B-4619-AF0F-E6DDFCB3D43C}" dt="2021-11-29T13:31:29.993" v="2427" actId="478"/>
          <ac:spMkLst>
            <pc:docMk/>
            <pc:sldMk cId="2574472980" sldId="320"/>
            <ac:spMk id="7" creationId="{8F20B666-D94F-491D-BB5E-547629973BAF}"/>
          </ac:spMkLst>
        </pc:spChg>
        <pc:spChg chg="mod">
          <ac:chgData name="Frances Meek" userId="f3af35cc-3229-46e1-af36-3525661cfbd3" providerId="ADAL" clId="{5CB30440-623B-4619-AF0F-E6DDFCB3D43C}" dt="2021-11-29T13:32:37.674" v="2453" actId="1076"/>
          <ac:spMkLst>
            <pc:docMk/>
            <pc:sldMk cId="2574472980" sldId="320"/>
            <ac:spMk id="8" creationId="{AE192922-74CC-4621-9A2C-EF156EA9447A}"/>
          </ac:spMkLst>
        </pc:spChg>
        <pc:picChg chg="del">
          <ac:chgData name="Frances Meek" userId="f3af35cc-3229-46e1-af36-3525661cfbd3" providerId="ADAL" clId="{5CB30440-623B-4619-AF0F-E6DDFCB3D43C}" dt="2021-11-29T13:31:28.451" v="2426" actId="478"/>
          <ac:picMkLst>
            <pc:docMk/>
            <pc:sldMk cId="2574472980" sldId="320"/>
            <ac:picMk id="4" creationId="{2043ADFE-9AD7-4B77-8939-5E442D560CDB}"/>
          </ac:picMkLst>
        </pc:picChg>
        <pc:picChg chg="mod">
          <ac:chgData name="Frances Meek" userId="f3af35cc-3229-46e1-af36-3525661cfbd3" providerId="ADAL" clId="{5CB30440-623B-4619-AF0F-E6DDFCB3D43C}" dt="2021-11-29T13:32:40.266" v="2454" actId="14100"/>
          <ac:picMkLst>
            <pc:docMk/>
            <pc:sldMk cId="2574472980" sldId="320"/>
            <ac:picMk id="5" creationId="{B6B747B2-6D36-4529-986A-A2FF5C5FD8FD}"/>
          </ac:picMkLst>
        </pc:picChg>
      </pc:sldChg>
      <pc:sldChg chg="delSp modSp add mod delAnim modAnim">
        <pc:chgData name="Frances Meek" userId="f3af35cc-3229-46e1-af36-3525661cfbd3" providerId="ADAL" clId="{5CB30440-623B-4619-AF0F-E6DDFCB3D43C}" dt="2021-11-29T14:25:53.939" v="2749"/>
        <pc:sldMkLst>
          <pc:docMk/>
          <pc:sldMk cId="2837285553" sldId="321"/>
        </pc:sldMkLst>
        <pc:spChg chg="del">
          <ac:chgData name="Frances Meek" userId="f3af35cc-3229-46e1-af36-3525661cfbd3" providerId="ADAL" clId="{5CB30440-623B-4619-AF0F-E6DDFCB3D43C}" dt="2021-11-29T13:32:51.570" v="2455" actId="478"/>
          <ac:spMkLst>
            <pc:docMk/>
            <pc:sldMk cId="2837285553" sldId="321"/>
            <ac:spMk id="3" creationId="{ADBA5D87-9B71-4535-84AD-A2CF0B4235AD}"/>
          </ac:spMkLst>
        </pc:spChg>
        <pc:spChg chg="del">
          <ac:chgData name="Frances Meek" userId="f3af35cc-3229-46e1-af36-3525661cfbd3" providerId="ADAL" clId="{5CB30440-623B-4619-AF0F-E6DDFCB3D43C}" dt="2021-11-29T13:32:55.818" v="2459" actId="478"/>
          <ac:spMkLst>
            <pc:docMk/>
            <pc:sldMk cId="2837285553" sldId="321"/>
            <ac:spMk id="8" creationId="{30022C64-A94C-4AB8-B14C-6C73C9708CCC}"/>
          </ac:spMkLst>
        </pc:spChg>
        <pc:spChg chg="del">
          <ac:chgData name="Frances Meek" userId="f3af35cc-3229-46e1-af36-3525661cfbd3" providerId="ADAL" clId="{5CB30440-623B-4619-AF0F-E6DDFCB3D43C}" dt="2021-11-29T13:32:53.807" v="2457" actId="478"/>
          <ac:spMkLst>
            <pc:docMk/>
            <pc:sldMk cId="2837285553" sldId="321"/>
            <ac:spMk id="15" creationId="{40158A35-70CE-400E-8E21-458A5CEC2510}"/>
          </ac:spMkLst>
        </pc:spChg>
        <pc:spChg chg="mod">
          <ac:chgData name="Frances Meek" userId="f3af35cc-3229-46e1-af36-3525661cfbd3" providerId="ADAL" clId="{5CB30440-623B-4619-AF0F-E6DDFCB3D43C}" dt="2021-11-29T13:32:58.469" v="2460" actId="1076"/>
          <ac:spMkLst>
            <pc:docMk/>
            <pc:sldMk cId="2837285553" sldId="321"/>
            <ac:spMk id="16" creationId="{B347407A-535C-4083-A935-521BCD0C07A4}"/>
          </ac:spMkLst>
        </pc:spChg>
        <pc:picChg chg="del">
          <ac:chgData name="Frances Meek" userId="f3af35cc-3229-46e1-af36-3525661cfbd3" providerId="ADAL" clId="{5CB30440-623B-4619-AF0F-E6DDFCB3D43C}" dt="2021-11-29T13:32:54.493" v="2458" actId="478"/>
          <ac:picMkLst>
            <pc:docMk/>
            <pc:sldMk cId="2837285553" sldId="321"/>
            <ac:picMk id="11" creationId="{38C2E1B2-F75A-4C9C-9328-D1370AFAA248}"/>
          </ac:picMkLst>
        </pc:picChg>
        <pc:picChg chg="mod">
          <ac:chgData name="Frances Meek" userId="f3af35cc-3229-46e1-af36-3525661cfbd3" providerId="ADAL" clId="{5CB30440-623B-4619-AF0F-E6DDFCB3D43C}" dt="2021-11-29T13:33:05.644" v="2463" actId="1076"/>
          <ac:picMkLst>
            <pc:docMk/>
            <pc:sldMk cId="2837285553" sldId="321"/>
            <ac:picMk id="12" creationId="{F4CEF6BD-9F9F-4746-9063-580DEAE82906}"/>
          </ac:picMkLst>
        </pc:picChg>
        <pc:picChg chg="del">
          <ac:chgData name="Frances Meek" userId="f3af35cc-3229-46e1-af36-3525661cfbd3" providerId="ADAL" clId="{5CB30440-623B-4619-AF0F-E6DDFCB3D43C}" dt="2021-11-29T13:32:52.272" v="2456" actId="478"/>
          <ac:picMkLst>
            <pc:docMk/>
            <pc:sldMk cId="2837285553" sldId="321"/>
            <ac:picMk id="13" creationId="{B10E4073-F020-4439-A3C0-22C304FF1BEE}"/>
          </ac:picMkLst>
        </pc:picChg>
      </pc:sldChg>
      <pc:sldChg chg="delSp modSp add mod delAnim modAnim">
        <pc:chgData name="Frances Meek" userId="f3af35cc-3229-46e1-af36-3525661cfbd3" providerId="ADAL" clId="{5CB30440-623B-4619-AF0F-E6DDFCB3D43C}" dt="2021-11-29T14:26:09.544" v="2754"/>
        <pc:sldMkLst>
          <pc:docMk/>
          <pc:sldMk cId="2279360926" sldId="322"/>
        </pc:sldMkLst>
        <pc:spChg chg="del">
          <ac:chgData name="Frances Meek" userId="f3af35cc-3229-46e1-af36-3525661cfbd3" providerId="ADAL" clId="{5CB30440-623B-4619-AF0F-E6DDFCB3D43C}" dt="2021-11-29T13:31:59.043" v="2436" actId="478"/>
          <ac:spMkLst>
            <pc:docMk/>
            <pc:sldMk cId="2279360926" sldId="322"/>
            <ac:spMk id="3" creationId="{ADBA5D87-9B71-4535-84AD-A2CF0B4235AD}"/>
          </ac:spMkLst>
        </pc:spChg>
        <pc:spChg chg="del mod">
          <ac:chgData name="Frances Meek" userId="f3af35cc-3229-46e1-af36-3525661cfbd3" providerId="ADAL" clId="{5CB30440-623B-4619-AF0F-E6DDFCB3D43C}" dt="2021-11-29T13:33:20.612" v="2466" actId="478"/>
          <ac:spMkLst>
            <pc:docMk/>
            <pc:sldMk cId="2279360926" sldId="322"/>
            <ac:spMk id="8" creationId="{30022C64-A94C-4AB8-B14C-6C73C9708CCC}"/>
          </ac:spMkLst>
        </pc:spChg>
        <pc:spChg chg="mod">
          <ac:chgData name="Frances Meek" userId="f3af35cc-3229-46e1-af36-3525661cfbd3" providerId="ADAL" clId="{5CB30440-623B-4619-AF0F-E6DDFCB3D43C}" dt="2021-11-29T13:33:27.429" v="2470" actId="1076"/>
          <ac:spMkLst>
            <pc:docMk/>
            <pc:sldMk cId="2279360926" sldId="322"/>
            <ac:spMk id="15" creationId="{40158A35-70CE-400E-8E21-458A5CEC2510}"/>
          </ac:spMkLst>
        </pc:spChg>
        <pc:spChg chg="del">
          <ac:chgData name="Frances Meek" userId="f3af35cc-3229-46e1-af36-3525661cfbd3" providerId="ADAL" clId="{5CB30440-623B-4619-AF0F-E6DDFCB3D43C}" dt="2021-11-29T13:33:22.516" v="2468" actId="478"/>
          <ac:spMkLst>
            <pc:docMk/>
            <pc:sldMk cId="2279360926" sldId="322"/>
            <ac:spMk id="16" creationId="{B347407A-535C-4083-A935-521BCD0C07A4}"/>
          </ac:spMkLst>
        </pc:spChg>
        <pc:picChg chg="del">
          <ac:chgData name="Frances Meek" userId="f3af35cc-3229-46e1-af36-3525661cfbd3" providerId="ADAL" clId="{5CB30440-623B-4619-AF0F-E6DDFCB3D43C}" dt="2021-11-29T13:33:18.204" v="2464" actId="478"/>
          <ac:picMkLst>
            <pc:docMk/>
            <pc:sldMk cId="2279360926" sldId="322"/>
            <ac:picMk id="11" creationId="{38C2E1B2-F75A-4C9C-9328-D1370AFAA248}"/>
          </ac:picMkLst>
        </pc:picChg>
        <pc:picChg chg="del">
          <ac:chgData name="Frances Meek" userId="f3af35cc-3229-46e1-af36-3525661cfbd3" providerId="ADAL" clId="{5CB30440-623B-4619-AF0F-E6DDFCB3D43C}" dt="2021-11-29T13:33:21.081" v="2467" actId="478"/>
          <ac:picMkLst>
            <pc:docMk/>
            <pc:sldMk cId="2279360926" sldId="322"/>
            <ac:picMk id="12" creationId="{F4CEF6BD-9F9F-4746-9063-580DEAE82906}"/>
          </ac:picMkLst>
        </pc:picChg>
        <pc:picChg chg="mod">
          <ac:chgData name="Frances Meek" userId="f3af35cc-3229-46e1-af36-3525661cfbd3" providerId="ADAL" clId="{5CB30440-623B-4619-AF0F-E6DDFCB3D43C}" dt="2021-11-29T13:33:34.769" v="2472" actId="14100"/>
          <ac:picMkLst>
            <pc:docMk/>
            <pc:sldMk cId="2279360926" sldId="322"/>
            <ac:picMk id="13" creationId="{B10E4073-F020-4439-A3C0-22C304FF1BEE}"/>
          </ac:picMkLst>
        </pc:picChg>
      </pc:sldChg>
      <pc:sldChg chg="delSp modSp add mod delAnim modAnim">
        <pc:chgData name="Frances Meek" userId="f3af35cc-3229-46e1-af36-3525661cfbd3" providerId="ADAL" clId="{5CB30440-623B-4619-AF0F-E6DDFCB3D43C}" dt="2021-11-29T14:26:17.646" v="2758"/>
        <pc:sldMkLst>
          <pc:docMk/>
          <pc:sldMk cId="3295537891" sldId="323"/>
        </pc:sldMkLst>
        <pc:spChg chg="del">
          <ac:chgData name="Frances Meek" userId="f3af35cc-3229-46e1-af36-3525661cfbd3" providerId="ADAL" clId="{5CB30440-623B-4619-AF0F-E6DDFCB3D43C}" dt="2021-11-29T13:33:55.507" v="2474" actId="478"/>
          <ac:spMkLst>
            <pc:docMk/>
            <pc:sldMk cId="3295537891" sldId="323"/>
            <ac:spMk id="3" creationId="{559C512B-1E4A-431F-902F-F0CF57BF6038}"/>
          </ac:spMkLst>
        </pc:spChg>
        <pc:spChg chg="mod">
          <ac:chgData name="Frances Meek" userId="f3af35cc-3229-46e1-af36-3525661cfbd3" providerId="ADAL" clId="{5CB30440-623B-4619-AF0F-E6DDFCB3D43C}" dt="2021-11-29T13:35:10.445" v="2499" actId="1076"/>
          <ac:spMkLst>
            <pc:docMk/>
            <pc:sldMk cId="3295537891" sldId="323"/>
            <ac:spMk id="9" creationId="{1862032D-AB4A-468E-ADD8-359D9C12773E}"/>
          </ac:spMkLst>
        </pc:spChg>
        <pc:spChg chg="del">
          <ac:chgData name="Frances Meek" userId="f3af35cc-3229-46e1-af36-3525661cfbd3" providerId="ADAL" clId="{5CB30440-623B-4619-AF0F-E6DDFCB3D43C}" dt="2021-11-29T13:34:40.191" v="2488" actId="478"/>
          <ac:spMkLst>
            <pc:docMk/>
            <pc:sldMk cId="3295537891" sldId="323"/>
            <ac:spMk id="10" creationId="{6827BD31-2793-44CF-BEED-230BE8FCB38A}"/>
          </ac:spMkLst>
        </pc:spChg>
        <pc:picChg chg="del">
          <ac:chgData name="Frances Meek" userId="f3af35cc-3229-46e1-af36-3525661cfbd3" providerId="ADAL" clId="{5CB30440-623B-4619-AF0F-E6DDFCB3D43C}" dt="2021-11-29T13:34:38.549" v="2487" actId="478"/>
          <ac:picMkLst>
            <pc:docMk/>
            <pc:sldMk cId="3295537891" sldId="323"/>
            <ac:picMk id="4" creationId="{1FCCD627-794B-4F55-9CEC-3B22E0E33465}"/>
          </ac:picMkLst>
        </pc:picChg>
        <pc:picChg chg="mod">
          <ac:chgData name="Frances Meek" userId="f3af35cc-3229-46e1-af36-3525661cfbd3" providerId="ADAL" clId="{5CB30440-623B-4619-AF0F-E6DDFCB3D43C}" dt="2021-11-29T13:35:16.679" v="2502" actId="14100"/>
          <ac:picMkLst>
            <pc:docMk/>
            <pc:sldMk cId="3295537891" sldId="323"/>
            <ac:picMk id="7" creationId="{88A23DEF-5D77-4440-8416-34888F9D52E0}"/>
          </ac:picMkLst>
        </pc:picChg>
        <pc:picChg chg="mod">
          <ac:chgData name="Frances Meek" userId="f3af35cc-3229-46e1-af36-3525661cfbd3" providerId="ADAL" clId="{5CB30440-623B-4619-AF0F-E6DDFCB3D43C}" dt="2021-11-29T13:35:13.940" v="2501" actId="14100"/>
          <ac:picMkLst>
            <pc:docMk/>
            <pc:sldMk cId="3295537891" sldId="323"/>
            <ac:picMk id="8" creationId="{22F4D584-B715-4546-985E-14194068B5CD}"/>
          </ac:picMkLst>
        </pc:picChg>
      </pc:sldChg>
      <pc:sldChg chg="addSp delSp modSp new mod">
        <pc:chgData name="Frances Meek" userId="f3af35cc-3229-46e1-af36-3525661cfbd3" providerId="ADAL" clId="{5CB30440-623B-4619-AF0F-E6DDFCB3D43C}" dt="2021-11-29T13:42:02.294" v="2568" actId="1076"/>
        <pc:sldMkLst>
          <pc:docMk/>
          <pc:sldMk cId="3377460472" sldId="324"/>
        </pc:sldMkLst>
        <pc:spChg chg="mod">
          <ac:chgData name="Frances Meek" userId="f3af35cc-3229-46e1-af36-3525661cfbd3" providerId="ADAL" clId="{5CB30440-623B-4619-AF0F-E6DDFCB3D43C}" dt="2021-11-29T13:41:47.330" v="2562" actId="20577"/>
          <ac:spMkLst>
            <pc:docMk/>
            <pc:sldMk cId="3377460472" sldId="324"/>
            <ac:spMk id="2" creationId="{0D5562F8-3DF5-47E3-8478-16E99DF275C8}"/>
          </ac:spMkLst>
        </pc:spChg>
        <pc:spChg chg="del">
          <ac:chgData name="Frances Meek" userId="f3af35cc-3229-46e1-af36-3525661cfbd3" providerId="ADAL" clId="{5CB30440-623B-4619-AF0F-E6DDFCB3D43C}" dt="2021-11-29T13:41:55.187" v="2566" actId="478"/>
          <ac:spMkLst>
            <pc:docMk/>
            <pc:sldMk cId="3377460472" sldId="324"/>
            <ac:spMk id="3" creationId="{B235F9DA-5267-431C-8C82-C2D3BBB03BF0}"/>
          </ac:spMkLst>
        </pc:spChg>
        <pc:picChg chg="add mod">
          <ac:chgData name="Frances Meek" userId="f3af35cc-3229-46e1-af36-3525661cfbd3" providerId="ADAL" clId="{5CB30440-623B-4619-AF0F-E6DDFCB3D43C}" dt="2021-11-29T13:42:02.294" v="2568" actId="1076"/>
          <ac:picMkLst>
            <pc:docMk/>
            <pc:sldMk cId="3377460472" sldId="324"/>
            <ac:picMk id="5" creationId="{8C56AFAA-9B9D-41C9-9D18-1F2A944A8F8B}"/>
          </ac:picMkLst>
        </pc:picChg>
      </pc:sldChg>
      <pc:sldChg chg="addSp delSp modSp add mod delAnim modAnim">
        <pc:chgData name="Frances Meek" userId="f3af35cc-3229-46e1-af36-3525661cfbd3" providerId="ADAL" clId="{5CB30440-623B-4619-AF0F-E6DDFCB3D43C}" dt="2021-11-29T14:27:12.934" v="2760"/>
        <pc:sldMkLst>
          <pc:docMk/>
          <pc:sldMk cId="4256046695" sldId="325"/>
        </pc:sldMkLst>
        <pc:spChg chg="mod">
          <ac:chgData name="Frances Meek" userId="f3af35cc-3229-46e1-af36-3525661cfbd3" providerId="ADAL" clId="{5CB30440-623B-4619-AF0F-E6DDFCB3D43C}" dt="2021-11-29T13:45:15.711" v="2636" actId="20577"/>
          <ac:spMkLst>
            <pc:docMk/>
            <pc:sldMk cId="4256046695" sldId="325"/>
            <ac:spMk id="2" creationId="{1ABF8B0B-7577-4EAE-A67A-3F854D8794C9}"/>
          </ac:spMkLst>
        </pc:spChg>
        <pc:spChg chg="del">
          <ac:chgData name="Frances Meek" userId="f3af35cc-3229-46e1-af36-3525661cfbd3" providerId="ADAL" clId="{5CB30440-623B-4619-AF0F-E6DDFCB3D43C}" dt="2021-11-29T13:45:26.777" v="2638" actId="478"/>
          <ac:spMkLst>
            <pc:docMk/>
            <pc:sldMk cId="4256046695" sldId="325"/>
            <ac:spMk id="8" creationId="{5442F760-A5A7-4829-A002-881B2111552A}"/>
          </ac:spMkLst>
        </pc:spChg>
        <pc:spChg chg="del">
          <ac:chgData name="Frances Meek" userId="f3af35cc-3229-46e1-af36-3525661cfbd3" providerId="ADAL" clId="{5CB30440-623B-4619-AF0F-E6DDFCB3D43C}" dt="2021-11-29T13:45:35.940" v="2642" actId="478"/>
          <ac:spMkLst>
            <pc:docMk/>
            <pc:sldMk cId="4256046695" sldId="325"/>
            <ac:spMk id="10" creationId="{CDFF18BF-C90A-49B2-A8AD-C39AB500B489}"/>
          </ac:spMkLst>
        </pc:spChg>
        <pc:spChg chg="del">
          <ac:chgData name="Frances Meek" userId="f3af35cc-3229-46e1-af36-3525661cfbd3" providerId="ADAL" clId="{5CB30440-623B-4619-AF0F-E6DDFCB3D43C}" dt="2021-11-29T13:45:43.880" v="2645" actId="478"/>
          <ac:spMkLst>
            <pc:docMk/>
            <pc:sldMk cId="4256046695" sldId="325"/>
            <ac:spMk id="11" creationId="{18AF0A22-49EC-40C3-84CF-5513ED631ADB}"/>
          </ac:spMkLst>
        </pc:spChg>
        <pc:picChg chg="del">
          <ac:chgData name="Frances Meek" userId="f3af35cc-3229-46e1-af36-3525661cfbd3" providerId="ADAL" clId="{5CB30440-623B-4619-AF0F-E6DDFCB3D43C}" dt="2021-11-29T13:45:25.342" v="2637" actId="478"/>
          <ac:picMkLst>
            <pc:docMk/>
            <pc:sldMk cId="4256046695" sldId="325"/>
            <ac:picMk id="4" creationId="{C7F4EC6B-45C7-4773-A57D-A6416F6FE4C0}"/>
          </ac:picMkLst>
        </pc:picChg>
        <pc:picChg chg="add mod">
          <ac:chgData name="Frances Meek" userId="f3af35cc-3229-46e1-af36-3525661cfbd3" providerId="ADAL" clId="{5CB30440-623B-4619-AF0F-E6DDFCB3D43C}" dt="2021-11-29T13:47:07.082" v="2649" actId="14100"/>
          <ac:picMkLst>
            <pc:docMk/>
            <pc:sldMk cId="4256046695" sldId="325"/>
            <ac:picMk id="5" creationId="{A6F76E0F-931C-457D-B3B2-8B30437B06D2}"/>
          </ac:picMkLst>
        </pc:picChg>
        <pc:picChg chg="mod">
          <ac:chgData name="Frances Meek" userId="f3af35cc-3229-46e1-af36-3525661cfbd3" providerId="ADAL" clId="{5CB30440-623B-4619-AF0F-E6DDFCB3D43C}" dt="2021-11-29T13:45:39.240" v="2644" actId="14100"/>
          <ac:picMkLst>
            <pc:docMk/>
            <pc:sldMk cId="4256046695" sldId="325"/>
            <ac:picMk id="7" creationId="{EA8A3658-C45C-4940-9A0B-9E5701AD9A80}"/>
          </ac:picMkLst>
        </pc:picChg>
      </pc:sldChg>
      <pc:sldChg chg="delSp add del mod">
        <pc:chgData name="Frances Meek" userId="f3af35cc-3229-46e1-af36-3525661cfbd3" providerId="ADAL" clId="{5CB30440-623B-4619-AF0F-E6DDFCB3D43C}" dt="2021-11-29T13:53:28.787" v="2707" actId="47"/>
        <pc:sldMkLst>
          <pc:docMk/>
          <pc:sldMk cId="258399895" sldId="326"/>
        </pc:sldMkLst>
        <pc:spChg chg="del">
          <ac:chgData name="Frances Meek" userId="f3af35cc-3229-46e1-af36-3525661cfbd3" providerId="ADAL" clId="{5CB30440-623B-4619-AF0F-E6DDFCB3D43C}" dt="2021-11-29T13:52:39.667" v="2693" actId="478"/>
          <ac:spMkLst>
            <pc:docMk/>
            <pc:sldMk cId="258399895" sldId="326"/>
            <ac:spMk id="3" creationId="{1AE6F0CE-9C76-4235-8C42-63F63EB4A11E}"/>
          </ac:spMkLst>
        </pc:spChg>
        <pc:spChg chg="del">
          <ac:chgData name="Frances Meek" userId="f3af35cc-3229-46e1-af36-3525661cfbd3" providerId="ADAL" clId="{5CB30440-623B-4619-AF0F-E6DDFCB3D43C}" dt="2021-11-29T13:52:41.704" v="2694" actId="478"/>
          <ac:spMkLst>
            <pc:docMk/>
            <pc:sldMk cId="258399895" sldId="326"/>
            <ac:spMk id="8" creationId="{6277F8E0-F82E-421C-A086-AB46DB5232D8}"/>
          </ac:spMkLst>
        </pc:spChg>
        <pc:picChg chg="del">
          <ac:chgData name="Frances Meek" userId="f3af35cc-3229-46e1-af36-3525661cfbd3" providerId="ADAL" clId="{5CB30440-623B-4619-AF0F-E6DDFCB3D43C}" dt="2021-11-29T13:52:38.195" v="2692" actId="478"/>
          <ac:picMkLst>
            <pc:docMk/>
            <pc:sldMk cId="258399895" sldId="326"/>
            <ac:picMk id="4" creationId="{73644FFE-E481-46A5-8714-BFA11F3B7D1A}"/>
          </ac:picMkLst>
        </pc:picChg>
        <pc:picChg chg="del">
          <ac:chgData name="Frances Meek" userId="f3af35cc-3229-46e1-af36-3525661cfbd3" providerId="ADAL" clId="{5CB30440-623B-4619-AF0F-E6DDFCB3D43C}" dt="2021-11-29T13:52:49.814" v="2696" actId="21"/>
          <ac:picMkLst>
            <pc:docMk/>
            <pc:sldMk cId="258399895" sldId="326"/>
            <ac:picMk id="5" creationId="{F6EBB3CC-30B9-418F-BE2C-FEAA867CF732}"/>
          </ac:picMkLst>
        </pc:picChg>
        <pc:picChg chg="del">
          <ac:chgData name="Frances Meek" userId="f3af35cc-3229-46e1-af36-3525661cfbd3" providerId="ADAL" clId="{5CB30440-623B-4619-AF0F-E6DDFCB3D43C}" dt="2021-11-29T13:53:27.181" v="2706" actId="478"/>
          <ac:picMkLst>
            <pc:docMk/>
            <pc:sldMk cId="258399895" sldId="326"/>
            <ac:picMk id="7" creationId="{669564F6-D9D6-4963-BC70-6E896172A0F2}"/>
          </ac:picMkLst>
        </pc:picChg>
      </pc:sldChg>
      <pc:sldChg chg="add del">
        <pc:chgData name="Frances Meek" userId="f3af35cc-3229-46e1-af36-3525661cfbd3" providerId="ADAL" clId="{5CB30440-623B-4619-AF0F-E6DDFCB3D43C}" dt="2021-11-29T13:53:30.893" v="2708" actId="47"/>
        <pc:sldMkLst>
          <pc:docMk/>
          <pc:sldMk cId="2092209831" sldId="327"/>
        </pc:sldMkLst>
      </pc:sldChg>
      <pc:sldChg chg="addSp delSp modSp add mod modAnim">
        <pc:chgData name="Frances Meek" userId="f3af35cc-3229-46e1-af36-3525661cfbd3" providerId="ADAL" clId="{5CB30440-623B-4619-AF0F-E6DDFCB3D43C}" dt="2021-11-29T14:27:23.190" v="2762"/>
        <pc:sldMkLst>
          <pc:docMk/>
          <pc:sldMk cId="3708285779" sldId="328"/>
        </pc:sldMkLst>
        <pc:spChg chg="mod">
          <ac:chgData name="Frances Meek" userId="f3af35cc-3229-46e1-af36-3525661cfbd3" providerId="ADAL" clId="{5CB30440-623B-4619-AF0F-E6DDFCB3D43C}" dt="2021-11-29T13:53:01.850" v="2704" actId="20577"/>
          <ac:spMkLst>
            <pc:docMk/>
            <pc:sldMk cId="3708285779" sldId="328"/>
            <ac:spMk id="9" creationId="{FE6FF583-74F3-42B5-8320-6627E3C2AEF3}"/>
          </ac:spMkLst>
        </pc:spChg>
        <pc:picChg chg="del">
          <ac:chgData name="Frances Meek" userId="f3af35cc-3229-46e1-af36-3525661cfbd3" providerId="ADAL" clId="{5CB30440-623B-4619-AF0F-E6DDFCB3D43C}" dt="2021-11-29T13:52:51.841" v="2697" actId="478"/>
          <ac:picMkLst>
            <pc:docMk/>
            <pc:sldMk cId="3708285779" sldId="328"/>
            <ac:picMk id="4" creationId="{73644FFE-E481-46A5-8714-BFA11F3B7D1A}"/>
          </ac:picMkLst>
        </pc:picChg>
        <pc:picChg chg="add mod">
          <ac:chgData name="Frances Meek" userId="f3af35cc-3229-46e1-af36-3525661cfbd3" providerId="ADAL" clId="{5CB30440-623B-4619-AF0F-E6DDFCB3D43C}" dt="2021-11-29T13:52:57.659" v="2700" actId="14100"/>
          <ac:picMkLst>
            <pc:docMk/>
            <pc:sldMk cId="3708285779" sldId="328"/>
            <ac:picMk id="5" creationId="{25AA33CE-5B96-46B5-860B-BB505C888DDF}"/>
          </ac:picMkLst>
        </pc:picChg>
      </pc:sldChg>
      <pc:sldChg chg="addSp delSp modSp add mod modAnim">
        <pc:chgData name="Frances Meek" userId="f3af35cc-3229-46e1-af36-3525661cfbd3" providerId="ADAL" clId="{5CB30440-623B-4619-AF0F-E6DDFCB3D43C}" dt="2021-11-29T14:27:26.832" v="2763"/>
        <pc:sldMkLst>
          <pc:docMk/>
          <pc:sldMk cId="2461711407" sldId="329"/>
        </pc:sldMkLst>
        <pc:spChg chg="mod">
          <ac:chgData name="Frances Meek" userId="f3af35cc-3229-46e1-af36-3525661cfbd3" providerId="ADAL" clId="{5CB30440-623B-4619-AF0F-E6DDFCB3D43C}" dt="2021-11-29T13:53:41.748" v="2714" actId="20577"/>
          <ac:spMkLst>
            <pc:docMk/>
            <pc:sldMk cId="2461711407" sldId="329"/>
            <ac:spMk id="9" creationId="{FE6FF583-74F3-42B5-8320-6627E3C2AEF3}"/>
          </ac:spMkLst>
        </pc:spChg>
        <pc:picChg chg="add mod">
          <ac:chgData name="Frances Meek" userId="f3af35cc-3229-46e1-af36-3525661cfbd3" providerId="ADAL" clId="{5CB30440-623B-4619-AF0F-E6DDFCB3D43C}" dt="2021-11-29T13:55:30.228" v="2719" actId="14100"/>
          <ac:picMkLst>
            <pc:docMk/>
            <pc:sldMk cId="2461711407" sldId="329"/>
            <ac:picMk id="4" creationId="{8CD11B2C-C084-4AFE-BA42-26660E3650B2}"/>
          </ac:picMkLst>
        </pc:picChg>
        <pc:picChg chg="del">
          <ac:chgData name="Frances Meek" userId="f3af35cc-3229-46e1-af36-3525661cfbd3" providerId="ADAL" clId="{5CB30440-623B-4619-AF0F-E6DDFCB3D43C}" dt="2021-11-29T13:55:23.369" v="2715" actId="478"/>
          <ac:picMkLst>
            <pc:docMk/>
            <pc:sldMk cId="2461711407" sldId="329"/>
            <ac:picMk id="5" creationId="{25AA33CE-5B96-46B5-860B-BB505C888DDF}"/>
          </ac:picMkLst>
        </pc:picChg>
      </pc:sldChg>
      <pc:sldChg chg="addSp delSp modSp mod">
        <pc:chgData name="Frances Meek" userId="f3af35cc-3229-46e1-af36-3525661cfbd3" providerId="ADAL" clId="{5CB30440-623B-4619-AF0F-E6DDFCB3D43C}" dt="2021-12-16T12:09:59.038" v="3418" actId="1076"/>
        <pc:sldMkLst>
          <pc:docMk/>
          <pc:sldMk cId="2715483749" sldId="330"/>
        </pc:sldMkLst>
        <pc:spChg chg="mod">
          <ac:chgData name="Frances Meek" userId="f3af35cc-3229-46e1-af36-3525661cfbd3" providerId="ADAL" clId="{5CB30440-623B-4619-AF0F-E6DDFCB3D43C}" dt="2021-11-29T15:58:36.710" v="3238" actId="20577"/>
          <ac:spMkLst>
            <pc:docMk/>
            <pc:sldMk cId="2715483749" sldId="330"/>
            <ac:spMk id="2" creationId="{40A106D7-B012-4216-B0B5-04308950C3DB}"/>
          </ac:spMkLst>
        </pc:spChg>
        <pc:picChg chg="add mod">
          <ac:chgData name="Frances Meek" userId="f3af35cc-3229-46e1-af36-3525661cfbd3" providerId="ADAL" clId="{5CB30440-623B-4619-AF0F-E6DDFCB3D43C}" dt="2021-12-16T12:09:59.038" v="3418" actId="1076"/>
          <ac:picMkLst>
            <pc:docMk/>
            <pc:sldMk cId="2715483749" sldId="330"/>
            <ac:picMk id="4" creationId="{E3ADD7C7-8566-4F76-A68D-5179B1A9B003}"/>
          </ac:picMkLst>
        </pc:picChg>
        <pc:picChg chg="del mod">
          <ac:chgData name="Frances Meek" userId="f3af35cc-3229-46e1-af36-3525661cfbd3" providerId="ADAL" clId="{5CB30440-623B-4619-AF0F-E6DDFCB3D43C}" dt="2021-12-16T12:09:56.765" v="3417" actId="478"/>
          <ac:picMkLst>
            <pc:docMk/>
            <pc:sldMk cId="2715483749" sldId="330"/>
            <ac:picMk id="13" creationId="{B0E05920-BC79-4C24-A381-8E87C75BC063}"/>
          </ac:picMkLst>
        </pc:picChg>
      </pc:sldChg>
      <pc:sldChg chg="modSp mod">
        <pc:chgData name="Frances Meek" userId="f3af35cc-3229-46e1-af36-3525661cfbd3" providerId="ADAL" clId="{5CB30440-623B-4619-AF0F-E6DDFCB3D43C}" dt="2021-11-29T15:58:51.103" v="3247" actId="20577"/>
        <pc:sldMkLst>
          <pc:docMk/>
          <pc:sldMk cId="2419749553" sldId="331"/>
        </pc:sldMkLst>
        <pc:spChg chg="mod">
          <ac:chgData name="Frances Meek" userId="f3af35cc-3229-46e1-af36-3525661cfbd3" providerId="ADAL" clId="{5CB30440-623B-4619-AF0F-E6DDFCB3D43C}" dt="2021-11-29T15:58:51.103" v="3247" actId="20577"/>
          <ac:spMkLst>
            <pc:docMk/>
            <pc:sldMk cId="2419749553" sldId="331"/>
            <ac:spMk id="2" creationId="{40A106D7-B012-4216-B0B5-04308950C3DB}"/>
          </ac:spMkLst>
        </pc:spChg>
      </pc:sldChg>
      <pc:sldChg chg="addSp delSp modSp mod">
        <pc:chgData name="Frances Meek" userId="f3af35cc-3229-46e1-af36-3525661cfbd3" providerId="ADAL" clId="{5CB30440-623B-4619-AF0F-E6DDFCB3D43C}" dt="2021-12-15T10:36:04.187" v="3307" actId="14100"/>
        <pc:sldMkLst>
          <pc:docMk/>
          <pc:sldMk cId="1001451747" sldId="332"/>
        </pc:sldMkLst>
        <pc:spChg chg="mod">
          <ac:chgData name="Frances Meek" userId="f3af35cc-3229-46e1-af36-3525661cfbd3" providerId="ADAL" clId="{5CB30440-623B-4619-AF0F-E6DDFCB3D43C}" dt="2021-11-29T15:58:55.632" v="3250" actId="20577"/>
          <ac:spMkLst>
            <pc:docMk/>
            <pc:sldMk cId="1001451747" sldId="332"/>
            <ac:spMk id="2" creationId="{40A106D7-B012-4216-B0B5-04308950C3DB}"/>
          </ac:spMkLst>
        </pc:spChg>
        <pc:picChg chg="add mod">
          <ac:chgData name="Frances Meek" userId="f3af35cc-3229-46e1-af36-3525661cfbd3" providerId="ADAL" clId="{5CB30440-623B-4619-AF0F-E6DDFCB3D43C}" dt="2021-12-15T10:36:04.187" v="3307" actId="14100"/>
          <ac:picMkLst>
            <pc:docMk/>
            <pc:sldMk cId="1001451747" sldId="332"/>
            <ac:picMk id="4" creationId="{3D75BBEF-D10E-4A73-9032-1ED03A2E4DE5}"/>
          </ac:picMkLst>
        </pc:picChg>
        <pc:picChg chg="del">
          <ac:chgData name="Frances Meek" userId="f3af35cc-3229-46e1-af36-3525661cfbd3" providerId="ADAL" clId="{5CB30440-623B-4619-AF0F-E6DDFCB3D43C}" dt="2021-12-15T10:35:57.154" v="3303" actId="478"/>
          <ac:picMkLst>
            <pc:docMk/>
            <pc:sldMk cId="1001451747" sldId="332"/>
            <ac:picMk id="13" creationId="{F25FB603-8F43-478A-A922-9F61F59A16CC}"/>
          </ac:picMkLst>
        </pc:picChg>
      </pc:sldChg>
      <pc:sldChg chg="addSp delSp modSp mod delAnim">
        <pc:chgData name="Frances Meek" userId="f3af35cc-3229-46e1-af36-3525661cfbd3" providerId="ADAL" clId="{5CB30440-623B-4619-AF0F-E6DDFCB3D43C}" dt="2021-12-15T10:45:35.993" v="3313" actId="14100"/>
        <pc:sldMkLst>
          <pc:docMk/>
          <pc:sldMk cId="3728614787" sldId="333"/>
        </pc:sldMkLst>
        <pc:spChg chg="mod">
          <ac:chgData name="Frances Meek" userId="f3af35cc-3229-46e1-af36-3525661cfbd3" providerId="ADAL" clId="{5CB30440-623B-4619-AF0F-E6DDFCB3D43C}" dt="2021-11-29T15:58:59.613" v="3252" actId="20577"/>
          <ac:spMkLst>
            <pc:docMk/>
            <pc:sldMk cId="3728614787" sldId="333"/>
            <ac:spMk id="2" creationId="{40A106D7-B012-4216-B0B5-04308950C3DB}"/>
          </ac:spMkLst>
        </pc:spChg>
        <pc:spChg chg="del">
          <ac:chgData name="Frances Meek" userId="f3af35cc-3229-46e1-af36-3525661cfbd3" providerId="ADAL" clId="{5CB30440-623B-4619-AF0F-E6DDFCB3D43C}" dt="2021-12-15T10:45:27.285" v="3308" actId="478"/>
          <ac:spMkLst>
            <pc:docMk/>
            <pc:sldMk cId="3728614787" sldId="333"/>
            <ac:spMk id="6" creationId="{4C00F593-A5B1-419F-99AE-E7FC50E152F3}"/>
          </ac:spMkLst>
        </pc:spChg>
        <pc:picChg chg="add mod">
          <ac:chgData name="Frances Meek" userId="f3af35cc-3229-46e1-af36-3525661cfbd3" providerId="ADAL" clId="{5CB30440-623B-4619-AF0F-E6DDFCB3D43C}" dt="2021-12-15T10:45:35.993" v="3313" actId="14100"/>
          <ac:picMkLst>
            <pc:docMk/>
            <pc:sldMk cId="3728614787" sldId="333"/>
            <ac:picMk id="4" creationId="{A2DED992-E814-41C5-8A82-0CF0A4FABC5A}"/>
          </ac:picMkLst>
        </pc:picChg>
      </pc:sldChg>
      <pc:sldChg chg="modSp del mod">
        <pc:chgData name="Frances Meek" userId="f3af35cc-3229-46e1-af36-3525661cfbd3" providerId="ADAL" clId="{5CB30440-623B-4619-AF0F-E6DDFCB3D43C}" dt="2021-11-29T16:00:39.420" v="3264" actId="47"/>
        <pc:sldMkLst>
          <pc:docMk/>
          <pc:sldMk cId="410597669" sldId="334"/>
        </pc:sldMkLst>
        <pc:spChg chg="mod">
          <ac:chgData name="Frances Meek" userId="f3af35cc-3229-46e1-af36-3525661cfbd3" providerId="ADAL" clId="{5CB30440-623B-4619-AF0F-E6DDFCB3D43C}" dt="2021-11-29T14:24:26.590" v="2738" actId="20577"/>
          <ac:spMkLst>
            <pc:docMk/>
            <pc:sldMk cId="410597669" sldId="334"/>
            <ac:spMk id="2" creationId="{709D7D4E-98A3-4E4B-AF14-B19CFB562D8E}"/>
          </ac:spMkLst>
        </pc:spChg>
      </pc:sldChg>
      <pc:sldChg chg="modSp new del mod">
        <pc:chgData name="Frances Meek" userId="f3af35cc-3229-46e1-af36-3525661cfbd3" providerId="ADAL" clId="{5CB30440-623B-4619-AF0F-E6DDFCB3D43C}" dt="2021-11-29T15:52:57.063" v="3165" actId="47"/>
        <pc:sldMkLst>
          <pc:docMk/>
          <pc:sldMk cId="2203420983" sldId="335"/>
        </pc:sldMkLst>
        <pc:spChg chg="mod">
          <ac:chgData name="Frances Meek" userId="f3af35cc-3229-46e1-af36-3525661cfbd3" providerId="ADAL" clId="{5CB30440-623B-4619-AF0F-E6DDFCB3D43C}" dt="2021-11-29T14:28:55.684" v="2822" actId="20577"/>
          <ac:spMkLst>
            <pc:docMk/>
            <pc:sldMk cId="2203420983" sldId="335"/>
            <ac:spMk id="2" creationId="{266C3029-1957-4026-BFC5-7147843D69CB}"/>
          </ac:spMkLst>
        </pc:spChg>
      </pc:sldChg>
      <pc:sldChg chg="delSp modSp add del mod">
        <pc:chgData name="Frances Meek" userId="f3af35cc-3229-46e1-af36-3525661cfbd3" providerId="ADAL" clId="{5CB30440-623B-4619-AF0F-E6DDFCB3D43C}" dt="2021-11-29T15:50:59.612" v="3061" actId="47"/>
        <pc:sldMkLst>
          <pc:docMk/>
          <pc:sldMk cId="178891302" sldId="336"/>
        </pc:sldMkLst>
        <pc:spChg chg="mod">
          <ac:chgData name="Frances Meek" userId="f3af35cc-3229-46e1-af36-3525661cfbd3" providerId="ADAL" clId="{5CB30440-623B-4619-AF0F-E6DDFCB3D43C}" dt="2021-11-29T15:49:50.586" v="3039" actId="20577"/>
          <ac:spMkLst>
            <pc:docMk/>
            <pc:sldMk cId="178891302" sldId="336"/>
            <ac:spMk id="2" creationId="{43EC94DD-DAE2-449F-BC02-03E4724611CE}"/>
          </ac:spMkLst>
        </pc:spChg>
        <pc:picChg chg="del">
          <ac:chgData name="Frances Meek" userId="f3af35cc-3229-46e1-af36-3525661cfbd3" providerId="ADAL" clId="{5CB30440-623B-4619-AF0F-E6DDFCB3D43C}" dt="2021-11-29T15:50:01.658" v="3043" actId="478"/>
          <ac:picMkLst>
            <pc:docMk/>
            <pc:sldMk cId="178891302" sldId="336"/>
            <ac:picMk id="4" creationId="{558477F7-F0A0-4625-BB7B-7E3BF410403A}"/>
          </ac:picMkLst>
        </pc:picChg>
        <pc:picChg chg="del">
          <ac:chgData name="Frances Meek" userId="f3af35cc-3229-46e1-af36-3525661cfbd3" providerId="ADAL" clId="{5CB30440-623B-4619-AF0F-E6DDFCB3D43C}" dt="2021-11-29T15:50:16.301" v="3046" actId="478"/>
          <ac:picMkLst>
            <pc:docMk/>
            <pc:sldMk cId="178891302" sldId="336"/>
            <ac:picMk id="5" creationId="{1D94C70A-2EE7-45E5-A303-3C170FD33BF1}"/>
          </ac:picMkLst>
        </pc:picChg>
        <pc:picChg chg="del">
          <ac:chgData name="Frances Meek" userId="f3af35cc-3229-46e1-af36-3525661cfbd3" providerId="ADAL" clId="{5CB30440-623B-4619-AF0F-E6DDFCB3D43C}" dt="2021-11-29T15:50:16.724" v="3047" actId="478"/>
          <ac:picMkLst>
            <pc:docMk/>
            <pc:sldMk cId="178891302" sldId="336"/>
            <ac:picMk id="6" creationId="{D8D36256-86AA-4B27-8ED8-169801449B13}"/>
          </ac:picMkLst>
        </pc:picChg>
        <pc:picChg chg="del">
          <ac:chgData name="Frances Meek" userId="f3af35cc-3229-46e1-af36-3525661cfbd3" providerId="ADAL" clId="{5CB30440-623B-4619-AF0F-E6DDFCB3D43C}" dt="2021-11-29T15:50:00.624" v="3041" actId="478"/>
          <ac:picMkLst>
            <pc:docMk/>
            <pc:sldMk cId="178891302" sldId="336"/>
            <ac:picMk id="7" creationId="{55DC9D2F-5789-4536-8744-38C54C8DA6FF}"/>
          </ac:picMkLst>
        </pc:picChg>
        <pc:picChg chg="del">
          <ac:chgData name="Frances Meek" userId="f3af35cc-3229-46e1-af36-3525661cfbd3" providerId="ADAL" clId="{5CB30440-623B-4619-AF0F-E6DDFCB3D43C}" dt="2021-11-29T15:50:01.166" v="3042" actId="478"/>
          <ac:picMkLst>
            <pc:docMk/>
            <pc:sldMk cId="178891302" sldId="336"/>
            <ac:picMk id="8" creationId="{F50AD83F-015A-485F-A8B4-97D91A62FE4E}"/>
          </ac:picMkLst>
        </pc:picChg>
        <pc:picChg chg="del mod">
          <ac:chgData name="Frances Meek" userId="f3af35cc-3229-46e1-af36-3525661cfbd3" providerId="ADAL" clId="{5CB30440-623B-4619-AF0F-E6DDFCB3D43C}" dt="2021-11-29T15:50:39.596" v="3056" actId="21"/>
          <ac:picMkLst>
            <pc:docMk/>
            <pc:sldMk cId="178891302" sldId="336"/>
            <ac:picMk id="9" creationId="{C43431E8-FD61-4C3C-836B-18DF98749FE2}"/>
          </ac:picMkLst>
        </pc:picChg>
      </pc:sldChg>
      <pc:sldChg chg="addSp delSp modSp add mod modAnim">
        <pc:chgData name="Frances Meek" userId="f3af35cc-3229-46e1-af36-3525661cfbd3" providerId="ADAL" clId="{5CB30440-623B-4619-AF0F-E6DDFCB3D43C}" dt="2021-11-29T15:52:24.722" v="3137" actId="1076"/>
        <pc:sldMkLst>
          <pc:docMk/>
          <pc:sldMk cId="531953858" sldId="337"/>
        </pc:sldMkLst>
        <pc:spChg chg="mod">
          <ac:chgData name="Frances Meek" userId="f3af35cc-3229-46e1-af36-3525661cfbd3" providerId="ADAL" clId="{5CB30440-623B-4619-AF0F-E6DDFCB3D43C}" dt="2021-11-29T15:49:47.078" v="3036" actId="20577"/>
          <ac:spMkLst>
            <pc:docMk/>
            <pc:sldMk cId="531953858" sldId="337"/>
            <ac:spMk id="2" creationId="{43EC94DD-DAE2-449F-BC02-03E4724611CE}"/>
          </ac:spMkLst>
        </pc:spChg>
        <pc:spChg chg="add mod">
          <ac:chgData name="Frances Meek" userId="f3af35cc-3229-46e1-af36-3525661cfbd3" providerId="ADAL" clId="{5CB30440-623B-4619-AF0F-E6DDFCB3D43C}" dt="2021-11-29T15:52:24.722" v="3137" actId="1076"/>
          <ac:spMkLst>
            <pc:docMk/>
            <pc:sldMk cId="531953858" sldId="337"/>
            <ac:spMk id="10" creationId="{183A23C8-6B5F-4001-BCCD-F2A7D52386A2}"/>
          </ac:spMkLst>
        </pc:spChg>
        <pc:picChg chg="del mod">
          <ac:chgData name="Frances Meek" userId="f3af35cc-3229-46e1-af36-3525661cfbd3" providerId="ADAL" clId="{5CB30440-623B-4619-AF0F-E6DDFCB3D43C}" dt="2021-11-29T15:49:20.014" v="3024" actId="478"/>
          <ac:picMkLst>
            <pc:docMk/>
            <pc:sldMk cId="531953858" sldId="337"/>
            <ac:picMk id="4" creationId="{558477F7-F0A0-4625-BB7B-7E3BF410403A}"/>
          </ac:picMkLst>
        </pc:picChg>
        <pc:picChg chg="del">
          <ac:chgData name="Frances Meek" userId="f3af35cc-3229-46e1-af36-3525661cfbd3" providerId="ADAL" clId="{5CB30440-623B-4619-AF0F-E6DDFCB3D43C}" dt="2021-11-29T15:48:22.819" v="3000" actId="478"/>
          <ac:picMkLst>
            <pc:docMk/>
            <pc:sldMk cId="531953858" sldId="337"/>
            <ac:picMk id="5" creationId="{1D94C70A-2EE7-45E5-A303-3C170FD33BF1}"/>
          </ac:picMkLst>
        </pc:picChg>
        <pc:picChg chg="del">
          <ac:chgData name="Frances Meek" userId="f3af35cc-3229-46e1-af36-3525661cfbd3" providerId="ADAL" clId="{5CB30440-623B-4619-AF0F-E6DDFCB3D43C}" dt="2021-11-29T15:48:23.204" v="3001" actId="478"/>
          <ac:picMkLst>
            <pc:docMk/>
            <pc:sldMk cId="531953858" sldId="337"/>
            <ac:picMk id="6" creationId="{D8D36256-86AA-4B27-8ED8-169801449B13}"/>
          </ac:picMkLst>
        </pc:picChg>
        <pc:picChg chg="del">
          <ac:chgData name="Frances Meek" userId="f3af35cc-3229-46e1-af36-3525661cfbd3" providerId="ADAL" clId="{5CB30440-623B-4619-AF0F-E6DDFCB3D43C}" dt="2021-11-29T15:48:16.248" v="2997" actId="478"/>
          <ac:picMkLst>
            <pc:docMk/>
            <pc:sldMk cId="531953858" sldId="337"/>
            <ac:picMk id="7" creationId="{55DC9D2F-5789-4536-8744-38C54C8DA6FF}"/>
          </ac:picMkLst>
        </pc:picChg>
        <pc:picChg chg="del">
          <ac:chgData name="Frances Meek" userId="f3af35cc-3229-46e1-af36-3525661cfbd3" providerId="ADAL" clId="{5CB30440-623B-4619-AF0F-E6DDFCB3D43C}" dt="2021-11-29T15:48:20.529" v="2998" actId="478"/>
          <ac:picMkLst>
            <pc:docMk/>
            <pc:sldMk cId="531953858" sldId="337"/>
            <ac:picMk id="8" creationId="{F50AD83F-015A-485F-A8B4-97D91A62FE4E}"/>
          </ac:picMkLst>
        </pc:picChg>
        <pc:picChg chg="del">
          <ac:chgData name="Frances Meek" userId="f3af35cc-3229-46e1-af36-3525661cfbd3" providerId="ADAL" clId="{5CB30440-623B-4619-AF0F-E6DDFCB3D43C}" dt="2021-11-29T15:48:22.386" v="2999" actId="478"/>
          <ac:picMkLst>
            <pc:docMk/>
            <pc:sldMk cId="531953858" sldId="337"/>
            <ac:picMk id="9" creationId="{C43431E8-FD61-4C3C-836B-18DF98749FE2}"/>
          </ac:picMkLst>
        </pc:picChg>
        <pc:picChg chg="del">
          <ac:chgData name="Frances Meek" userId="f3af35cc-3229-46e1-af36-3525661cfbd3" providerId="ADAL" clId="{5CB30440-623B-4619-AF0F-E6DDFCB3D43C}" dt="2021-11-29T15:50:47.863" v="3058" actId="478"/>
          <ac:picMkLst>
            <pc:docMk/>
            <pc:sldMk cId="531953858" sldId="337"/>
            <ac:picMk id="11" creationId="{F1BB36FD-07D4-4777-9CBB-ABCF12DE4A7C}"/>
          </ac:picMkLst>
        </pc:picChg>
        <pc:picChg chg="add mod">
          <ac:chgData name="Frances Meek" userId="f3af35cc-3229-46e1-af36-3525661cfbd3" providerId="ADAL" clId="{5CB30440-623B-4619-AF0F-E6DDFCB3D43C}" dt="2021-11-29T15:50:33.897" v="3054" actId="14100"/>
          <ac:picMkLst>
            <pc:docMk/>
            <pc:sldMk cId="531953858" sldId="337"/>
            <ac:picMk id="12" creationId="{A4B84E92-0378-4790-8592-A8C455E5988D}"/>
          </ac:picMkLst>
        </pc:picChg>
        <pc:picChg chg="add mod">
          <ac:chgData name="Frances Meek" userId="f3af35cc-3229-46e1-af36-3525661cfbd3" providerId="ADAL" clId="{5CB30440-623B-4619-AF0F-E6DDFCB3D43C}" dt="2021-11-29T15:50:54.630" v="3060" actId="1076"/>
          <ac:picMkLst>
            <pc:docMk/>
            <pc:sldMk cId="531953858" sldId="337"/>
            <ac:picMk id="13" creationId="{F14A4951-5903-41E6-BDCE-96B30704F2ED}"/>
          </ac:picMkLst>
        </pc:picChg>
        <pc:picChg chg="add mod">
          <ac:chgData name="Frances Meek" userId="f3af35cc-3229-46e1-af36-3525661cfbd3" providerId="ADAL" clId="{5CB30440-623B-4619-AF0F-E6DDFCB3D43C}" dt="2021-11-29T15:50:49.219" v="3059"/>
          <ac:picMkLst>
            <pc:docMk/>
            <pc:sldMk cId="531953858" sldId="337"/>
            <ac:picMk id="14" creationId="{FCA67816-443D-4E48-A182-32573B331556}"/>
          </ac:picMkLst>
        </pc:picChg>
      </pc:sldChg>
      <pc:sldChg chg="addSp delSp modSp add mod modAnim">
        <pc:chgData name="Frances Meek" userId="f3af35cc-3229-46e1-af36-3525661cfbd3" providerId="ADAL" clId="{5CB30440-623B-4619-AF0F-E6DDFCB3D43C}" dt="2021-11-29T15:49:43.241" v="3033" actId="20577"/>
        <pc:sldMkLst>
          <pc:docMk/>
          <pc:sldMk cId="2287355849" sldId="338"/>
        </pc:sldMkLst>
        <pc:spChg chg="mod">
          <ac:chgData name="Frances Meek" userId="f3af35cc-3229-46e1-af36-3525661cfbd3" providerId="ADAL" clId="{5CB30440-623B-4619-AF0F-E6DDFCB3D43C}" dt="2021-11-29T15:49:43.241" v="3033" actId="20577"/>
          <ac:spMkLst>
            <pc:docMk/>
            <pc:sldMk cId="2287355849" sldId="338"/>
            <ac:spMk id="2" creationId="{43EC94DD-DAE2-449F-BC02-03E4724611CE}"/>
          </ac:spMkLst>
        </pc:spChg>
        <pc:spChg chg="add mod">
          <ac:chgData name="Frances Meek" userId="f3af35cc-3229-46e1-af36-3525661cfbd3" providerId="ADAL" clId="{5CB30440-623B-4619-AF0F-E6DDFCB3D43C}" dt="2021-11-29T15:47:52.058" v="2968" actId="20577"/>
          <ac:spMkLst>
            <pc:docMk/>
            <pc:sldMk cId="2287355849" sldId="338"/>
            <ac:spMk id="10" creationId="{6C7A777D-3B82-4704-B2FE-F69A3A1B72FB}"/>
          </ac:spMkLst>
        </pc:spChg>
        <pc:spChg chg="add mod">
          <ac:chgData name="Frances Meek" userId="f3af35cc-3229-46e1-af36-3525661cfbd3" providerId="ADAL" clId="{5CB30440-623B-4619-AF0F-E6DDFCB3D43C}" dt="2021-11-29T15:48:08.799" v="2996" actId="20577"/>
          <ac:spMkLst>
            <pc:docMk/>
            <pc:sldMk cId="2287355849" sldId="338"/>
            <ac:spMk id="13" creationId="{CA047222-1043-42D8-8FD0-B8AD0D03E7D3}"/>
          </ac:spMkLst>
        </pc:spChg>
        <pc:picChg chg="del mod">
          <ac:chgData name="Frances Meek" userId="f3af35cc-3229-46e1-af36-3525661cfbd3" providerId="ADAL" clId="{5CB30440-623B-4619-AF0F-E6DDFCB3D43C}" dt="2021-11-29T15:45:46.955" v="2858" actId="478"/>
          <ac:picMkLst>
            <pc:docMk/>
            <pc:sldMk cId="2287355849" sldId="338"/>
            <ac:picMk id="4" creationId="{558477F7-F0A0-4625-BB7B-7E3BF410403A}"/>
          </ac:picMkLst>
        </pc:picChg>
        <pc:picChg chg="del">
          <ac:chgData name="Frances Meek" userId="f3af35cc-3229-46e1-af36-3525661cfbd3" providerId="ADAL" clId="{5CB30440-623B-4619-AF0F-E6DDFCB3D43C}" dt="2021-11-29T15:45:47.873" v="2860" actId="478"/>
          <ac:picMkLst>
            <pc:docMk/>
            <pc:sldMk cId="2287355849" sldId="338"/>
            <ac:picMk id="5" creationId="{1D94C70A-2EE7-45E5-A303-3C170FD33BF1}"/>
          </ac:picMkLst>
        </pc:picChg>
        <pc:picChg chg="del">
          <ac:chgData name="Frances Meek" userId="f3af35cc-3229-46e1-af36-3525661cfbd3" providerId="ADAL" clId="{5CB30440-623B-4619-AF0F-E6DDFCB3D43C}" dt="2021-11-29T15:45:47.403" v="2859" actId="478"/>
          <ac:picMkLst>
            <pc:docMk/>
            <pc:sldMk cId="2287355849" sldId="338"/>
            <ac:picMk id="6" creationId="{D8D36256-86AA-4B27-8ED8-169801449B13}"/>
          </ac:picMkLst>
        </pc:picChg>
        <pc:picChg chg="del">
          <ac:chgData name="Frances Meek" userId="f3af35cc-3229-46e1-af36-3525661cfbd3" providerId="ADAL" clId="{5CB30440-623B-4619-AF0F-E6DDFCB3D43C}" dt="2021-11-29T15:45:46.454" v="2856" actId="478"/>
          <ac:picMkLst>
            <pc:docMk/>
            <pc:sldMk cId="2287355849" sldId="338"/>
            <ac:picMk id="7" creationId="{55DC9D2F-5789-4536-8744-38C54C8DA6FF}"/>
          </ac:picMkLst>
        </pc:picChg>
        <pc:picChg chg="mod">
          <ac:chgData name="Frances Meek" userId="f3af35cc-3229-46e1-af36-3525661cfbd3" providerId="ADAL" clId="{5CB30440-623B-4619-AF0F-E6DDFCB3D43C}" dt="2021-11-29T15:47:00.804" v="2889" actId="1076"/>
          <ac:picMkLst>
            <pc:docMk/>
            <pc:sldMk cId="2287355849" sldId="338"/>
            <ac:picMk id="8" creationId="{F50AD83F-015A-485F-A8B4-97D91A62FE4E}"/>
          </ac:picMkLst>
        </pc:picChg>
        <pc:picChg chg="del">
          <ac:chgData name="Frances Meek" userId="f3af35cc-3229-46e1-af36-3525661cfbd3" providerId="ADAL" clId="{5CB30440-623B-4619-AF0F-E6DDFCB3D43C}" dt="2021-11-29T15:45:48.290" v="2861" actId="478"/>
          <ac:picMkLst>
            <pc:docMk/>
            <pc:sldMk cId="2287355849" sldId="338"/>
            <ac:picMk id="9" creationId="{C43431E8-FD61-4C3C-836B-18DF98749FE2}"/>
          </ac:picMkLst>
        </pc:picChg>
        <pc:picChg chg="mod ord">
          <ac:chgData name="Frances Meek" userId="f3af35cc-3229-46e1-af36-3525661cfbd3" providerId="ADAL" clId="{5CB30440-623B-4619-AF0F-E6DDFCB3D43C}" dt="2021-11-29T15:47:18.833" v="2896" actId="1076"/>
          <ac:picMkLst>
            <pc:docMk/>
            <pc:sldMk cId="2287355849" sldId="338"/>
            <ac:picMk id="11" creationId="{F1BB36FD-07D4-4777-9CBB-ABCF12DE4A7C}"/>
          </ac:picMkLst>
        </pc:picChg>
        <pc:picChg chg="add mod">
          <ac:chgData name="Frances Meek" userId="f3af35cc-3229-46e1-af36-3525661cfbd3" providerId="ADAL" clId="{5CB30440-623B-4619-AF0F-E6DDFCB3D43C}" dt="2021-11-29T15:47:01.907" v="2890" actId="1076"/>
          <ac:picMkLst>
            <pc:docMk/>
            <pc:sldMk cId="2287355849" sldId="338"/>
            <ac:picMk id="12" creationId="{84B450D0-FA04-45CB-B0CD-B14089BBA7A5}"/>
          </ac:picMkLst>
        </pc:picChg>
      </pc:sldChg>
      <pc:sldChg chg="addSp delSp modSp add mod modAnim">
        <pc:chgData name="Frances Meek" userId="f3af35cc-3229-46e1-af36-3525661cfbd3" providerId="ADAL" clId="{5CB30440-623B-4619-AF0F-E6DDFCB3D43C}" dt="2021-11-29T15:51:55.646" v="3100" actId="14100"/>
        <pc:sldMkLst>
          <pc:docMk/>
          <pc:sldMk cId="1349370868" sldId="339"/>
        </pc:sldMkLst>
        <pc:spChg chg="add mod">
          <ac:chgData name="Frances Meek" userId="f3af35cc-3229-46e1-af36-3525661cfbd3" providerId="ADAL" clId="{5CB30440-623B-4619-AF0F-E6DDFCB3D43C}" dt="2021-11-29T15:51:55.646" v="3100" actId="14100"/>
          <ac:spMkLst>
            <pc:docMk/>
            <pc:sldMk cId="1349370868" sldId="339"/>
            <ac:spMk id="7" creationId="{1A8BB61F-D43C-43F8-A64E-185791085F97}"/>
          </ac:spMkLst>
        </pc:spChg>
        <pc:picChg chg="mod">
          <ac:chgData name="Frances Meek" userId="f3af35cc-3229-46e1-af36-3525661cfbd3" providerId="ADAL" clId="{5CB30440-623B-4619-AF0F-E6DDFCB3D43C}" dt="2021-11-29T15:51:10.407" v="3065" actId="1076"/>
          <ac:picMkLst>
            <pc:docMk/>
            <pc:sldMk cId="1349370868" sldId="339"/>
            <ac:picMk id="5" creationId="{1D94C70A-2EE7-45E5-A303-3C170FD33BF1}"/>
          </ac:picMkLst>
        </pc:picChg>
        <pc:picChg chg="del">
          <ac:chgData name="Frances Meek" userId="f3af35cc-3229-46e1-af36-3525661cfbd3" providerId="ADAL" clId="{5CB30440-623B-4619-AF0F-E6DDFCB3D43C}" dt="2021-11-29T15:51:04.867" v="3063" actId="478"/>
          <ac:picMkLst>
            <pc:docMk/>
            <pc:sldMk cId="1349370868" sldId="339"/>
            <ac:picMk id="6" creationId="{D8D36256-86AA-4B27-8ED8-169801449B13}"/>
          </ac:picMkLst>
        </pc:picChg>
        <pc:picChg chg="del">
          <ac:chgData name="Frances Meek" userId="f3af35cc-3229-46e1-af36-3525661cfbd3" providerId="ADAL" clId="{5CB30440-623B-4619-AF0F-E6DDFCB3D43C}" dt="2021-11-29T15:51:03.310" v="3062" actId="478"/>
          <ac:picMkLst>
            <pc:docMk/>
            <pc:sldMk cId="1349370868" sldId="339"/>
            <ac:picMk id="9" creationId="{C43431E8-FD61-4C3C-836B-18DF98749FE2}"/>
          </ac:picMkLst>
        </pc:picChg>
      </pc:sldChg>
      <pc:sldChg chg="addSp delSp modSp add mod modAnim">
        <pc:chgData name="Frances Meek" userId="f3af35cc-3229-46e1-af36-3525661cfbd3" providerId="ADAL" clId="{5CB30440-623B-4619-AF0F-E6DDFCB3D43C}" dt="2021-11-29T15:52:51.330" v="3164" actId="20577"/>
        <pc:sldMkLst>
          <pc:docMk/>
          <pc:sldMk cId="129456913" sldId="340"/>
        </pc:sldMkLst>
        <pc:spChg chg="add mod">
          <ac:chgData name="Frances Meek" userId="f3af35cc-3229-46e1-af36-3525661cfbd3" providerId="ADAL" clId="{5CB30440-623B-4619-AF0F-E6DDFCB3D43C}" dt="2021-11-29T15:52:51.330" v="3164" actId="20577"/>
          <ac:spMkLst>
            <pc:docMk/>
            <pc:sldMk cId="129456913" sldId="340"/>
            <ac:spMk id="7" creationId="{C76E9F35-DE2B-4873-8380-5A8FFAF4E127}"/>
          </ac:spMkLst>
        </pc:spChg>
        <pc:picChg chg="del mod">
          <ac:chgData name="Frances Meek" userId="f3af35cc-3229-46e1-af36-3525661cfbd3" providerId="ADAL" clId="{5CB30440-623B-4619-AF0F-E6DDFCB3D43C}" dt="2021-11-29T15:52:31.020" v="3141" actId="478"/>
          <ac:picMkLst>
            <pc:docMk/>
            <pc:sldMk cId="129456913" sldId="340"/>
            <ac:picMk id="5" creationId="{1D94C70A-2EE7-45E5-A303-3C170FD33BF1}"/>
          </ac:picMkLst>
        </pc:picChg>
        <pc:picChg chg="mod">
          <ac:chgData name="Frances Meek" userId="f3af35cc-3229-46e1-af36-3525661cfbd3" providerId="ADAL" clId="{5CB30440-623B-4619-AF0F-E6DDFCB3D43C}" dt="2021-11-29T15:52:36.757" v="3145" actId="1076"/>
          <ac:picMkLst>
            <pc:docMk/>
            <pc:sldMk cId="129456913" sldId="340"/>
            <ac:picMk id="6" creationId="{D8D36256-86AA-4B27-8ED8-169801449B13}"/>
          </ac:picMkLst>
        </pc:picChg>
        <pc:picChg chg="del mod">
          <ac:chgData name="Frances Meek" userId="f3af35cc-3229-46e1-af36-3525661cfbd3" providerId="ADAL" clId="{5CB30440-623B-4619-AF0F-E6DDFCB3D43C}" dt="2021-11-29T15:52:30.519" v="3139" actId="478"/>
          <ac:picMkLst>
            <pc:docMk/>
            <pc:sldMk cId="129456913" sldId="340"/>
            <ac:picMk id="9" creationId="{C43431E8-FD61-4C3C-836B-18DF98749FE2}"/>
          </ac:picMkLst>
        </pc:picChg>
      </pc:sldChg>
      <pc:sldChg chg="addSp delSp modSp new mod">
        <pc:chgData name="Frances Meek" userId="f3af35cc-3229-46e1-af36-3525661cfbd3" providerId="ADAL" clId="{5CB30440-623B-4619-AF0F-E6DDFCB3D43C}" dt="2021-11-29T16:00:12.239" v="3263" actId="14100"/>
        <pc:sldMkLst>
          <pc:docMk/>
          <pc:sldMk cId="1787094995" sldId="341"/>
        </pc:sldMkLst>
        <pc:spChg chg="mod">
          <ac:chgData name="Frances Meek" userId="f3af35cc-3229-46e1-af36-3525661cfbd3" providerId="ADAL" clId="{5CB30440-623B-4619-AF0F-E6DDFCB3D43C}" dt="2021-11-29T15:55:58.494" v="3208" actId="6549"/>
          <ac:spMkLst>
            <pc:docMk/>
            <pc:sldMk cId="1787094995" sldId="341"/>
            <ac:spMk id="2" creationId="{8C3D0726-1E6C-4168-99E1-DDDCFFC915EC}"/>
          </ac:spMkLst>
        </pc:spChg>
        <pc:spChg chg="del">
          <ac:chgData name="Frances Meek" userId="f3af35cc-3229-46e1-af36-3525661cfbd3" providerId="ADAL" clId="{5CB30440-623B-4619-AF0F-E6DDFCB3D43C}" dt="2021-11-29T15:55:42.447" v="3190" actId="478"/>
          <ac:spMkLst>
            <pc:docMk/>
            <pc:sldMk cId="1787094995" sldId="341"/>
            <ac:spMk id="3" creationId="{A29C5096-2CC5-4991-A950-41FB6A0C14FB}"/>
          </ac:spMkLst>
        </pc:spChg>
        <pc:picChg chg="add mod">
          <ac:chgData name="Frances Meek" userId="f3af35cc-3229-46e1-af36-3525661cfbd3" providerId="ADAL" clId="{5CB30440-623B-4619-AF0F-E6DDFCB3D43C}" dt="2021-11-29T15:55:48.748" v="3194" actId="1076"/>
          <ac:picMkLst>
            <pc:docMk/>
            <pc:sldMk cId="1787094995" sldId="341"/>
            <ac:picMk id="5" creationId="{12A25D0F-8268-4304-B5BC-B0EE4C46F3D1}"/>
          </ac:picMkLst>
        </pc:picChg>
        <pc:picChg chg="add mod">
          <ac:chgData name="Frances Meek" userId="f3af35cc-3229-46e1-af36-3525661cfbd3" providerId="ADAL" clId="{5CB30440-623B-4619-AF0F-E6DDFCB3D43C}" dt="2021-11-29T16:00:12.239" v="3263" actId="14100"/>
          <ac:picMkLst>
            <pc:docMk/>
            <pc:sldMk cId="1787094995" sldId="341"/>
            <ac:picMk id="7" creationId="{AB26D3FE-11D4-4E79-8AAB-F797A99D25EA}"/>
          </ac:picMkLst>
        </pc:picChg>
      </pc:sldChg>
      <pc:sldChg chg="modSp mod">
        <pc:chgData name="Frances Meek" userId="f3af35cc-3229-46e1-af36-3525661cfbd3" providerId="ADAL" clId="{5CB30440-623B-4619-AF0F-E6DDFCB3D43C}" dt="2021-12-17T08:27:26.224" v="3447" actId="20577"/>
        <pc:sldMkLst>
          <pc:docMk/>
          <pc:sldMk cId="813794692" sldId="342"/>
        </pc:sldMkLst>
        <pc:spChg chg="mod">
          <ac:chgData name="Frances Meek" userId="f3af35cc-3229-46e1-af36-3525661cfbd3" providerId="ADAL" clId="{5CB30440-623B-4619-AF0F-E6DDFCB3D43C}" dt="2021-12-17T08:27:26.224" v="3447" actId="20577"/>
          <ac:spMkLst>
            <pc:docMk/>
            <pc:sldMk cId="813794692" sldId="342"/>
            <ac:spMk id="2" creationId="{709D7D4E-98A3-4E4B-AF14-B19CFB562D8E}"/>
          </ac:spMkLst>
        </pc:spChg>
      </pc:sldChg>
      <pc:sldChg chg="addSp delSp modSp new mod ord">
        <pc:chgData name="Frances Meek" userId="f3af35cc-3229-46e1-af36-3525661cfbd3" providerId="ADAL" clId="{5CB30440-623B-4619-AF0F-E6DDFCB3D43C}" dt="2021-12-17T08:36:10.642" v="3503" actId="1076"/>
        <pc:sldMkLst>
          <pc:docMk/>
          <pc:sldMk cId="1237749883" sldId="344"/>
        </pc:sldMkLst>
        <pc:spChg chg="mod">
          <ac:chgData name="Frances Meek" userId="f3af35cc-3229-46e1-af36-3525661cfbd3" providerId="ADAL" clId="{5CB30440-623B-4619-AF0F-E6DDFCB3D43C}" dt="2021-12-17T08:28:18.822" v="3487" actId="20577"/>
          <ac:spMkLst>
            <pc:docMk/>
            <pc:sldMk cId="1237749883" sldId="344"/>
            <ac:spMk id="2" creationId="{DE7DB228-DDFA-45ED-B796-0B107CDDAE49}"/>
          </ac:spMkLst>
        </pc:spChg>
        <pc:spChg chg="del">
          <ac:chgData name="Frances Meek" userId="f3af35cc-3229-46e1-af36-3525661cfbd3" providerId="ADAL" clId="{5CB30440-623B-4619-AF0F-E6DDFCB3D43C}" dt="2021-12-17T08:30:30.734" v="3488" actId="478"/>
          <ac:spMkLst>
            <pc:docMk/>
            <pc:sldMk cId="1237749883" sldId="344"/>
            <ac:spMk id="3" creationId="{B0AF7D93-D0CB-453E-AAA7-4DCA2A42D12B}"/>
          </ac:spMkLst>
        </pc:spChg>
        <pc:picChg chg="add del mod">
          <ac:chgData name="Frances Meek" userId="f3af35cc-3229-46e1-af36-3525661cfbd3" providerId="ADAL" clId="{5CB30440-623B-4619-AF0F-E6DDFCB3D43C}" dt="2021-12-17T08:35:57.522" v="3497" actId="478"/>
          <ac:picMkLst>
            <pc:docMk/>
            <pc:sldMk cId="1237749883" sldId="344"/>
            <ac:picMk id="5" creationId="{7BB245B7-F6C3-45E4-8071-011F0DE14BDF}"/>
          </ac:picMkLst>
        </pc:picChg>
        <pc:picChg chg="add mod">
          <ac:chgData name="Frances Meek" userId="f3af35cc-3229-46e1-af36-3525661cfbd3" providerId="ADAL" clId="{5CB30440-623B-4619-AF0F-E6DDFCB3D43C}" dt="2021-12-17T08:32:17.957" v="3496" actId="1076"/>
          <ac:picMkLst>
            <pc:docMk/>
            <pc:sldMk cId="1237749883" sldId="344"/>
            <ac:picMk id="7" creationId="{F41B1351-455A-4DF9-A237-627BF8521483}"/>
          </ac:picMkLst>
        </pc:picChg>
        <pc:picChg chg="add mod">
          <ac:chgData name="Frances Meek" userId="f3af35cc-3229-46e1-af36-3525661cfbd3" providerId="ADAL" clId="{5CB30440-623B-4619-AF0F-E6DDFCB3D43C}" dt="2021-12-17T08:36:10.642" v="3503" actId="1076"/>
          <ac:picMkLst>
            <pc:docMk/>
            <pc:sldMk cId="1237749883" sldId="344"/>
            <ac:picMk id="9" creationId="{CFF01201-3160-4399-A6F4-8670F10886BA}"/>
          </ac:picMkLst>
        </pc:picChg>
      </pc:sldChg>
      <pc:sldMasterChg chg="modSp mod">
        <pc:chgData name="Frances Meek" userId="f3af35cc-3229-46e1-af36-3525661cfbd3" providerId="ADAL" clId="{5CB30440-623B-4619-AF0F-E6DDFCB3D43C}" dt="2021-12-21T16:28:06.768" v="3523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5CB30440-623B-4619-AF0F-E6DDFCB3D43C}" dt="2021-12-21T16:28:06.768" v="352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5CB30440-623B-4619-AF0F-E6DDFCB3D43C}" dt="2021-12-21T16:28:13.467" v="3525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5CB30440-623B-4619-AF0F-E6DDFCB3D43C}" dt="2021-12-21T16:28:13.467" v="352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5CB30440-623B-4619-AF0F-E6DDFCB3D43C}" dt="2021-12-21T16:28:19.852" v="3527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5CB30440-623B-4619-AF0F-E6DDFCB3D43C}" dt="2021-12-21T16:28:19.852" v="3527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5CB30440-623B-4619-AF0F-E6DDFCB3D43C}" dt="2021-12-21T16:28:27.179" v="3529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5CB30440-623B-4619-AF0F-E6DDFCB3D43C}" dt="2021-12-21T16:28:27.179" v="3529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8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1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9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8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6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pjMM4ktl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social story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0BEF-B091-4102-AC37-A49465B33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30022C64-A94C-4AB8-B14C-6C73C9708CCC}"/>
              </a:ext>
            </a:extLst>
          </p:cNvPr>
          <p:cNvSpPr/>
          <p:nvPr/>
        </p:nvSpPr>
        <p:spPr>
          <a:xfrm>
            <a:off x="5173769" y="5996299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C2E1B2-F75A-4C9C-9328-D1370AFAA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85" y="2002621"/>
            <a:ext cx="5666946" cy="38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0BEF-B091-4102-AC37-A49465B33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EF6BD-9F9F-4746-9063-580DEAE82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353" y="1992249"/>
            <a:ext cx="5209953" cy="386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B347407A-535C-4083-A935-521BCD0C07A4}"/>
              </a:ext>
            </a:extLst>
          </p:cNvPr>
          <p:cNvSpPr/>
          <p:nvPr/>
        </p:nvSpPr>
        <p:spPr>
          <a:xfrm>
            <a:off x="5478779" y="6030831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25AA-0225-4E97-A289-851F7ADE9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CD627-794B-4F55-9CEC-3B22E0E33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24" y="2098026"/>
            <a:ext cx="5730949" cy="3857479"/>
          </a:xfrm>
          <a:prstGeom prst="rect">
            <a:avLst/>
          </a:prstGeom>
        </p:spPr>
      </p:pic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6827BD31-2793-44CF-BEED-230BE8FCB38A}"/>
              </a:ext>
            </a:extLst>
          </p:cNvPr>
          <p:cNvSpPr/>
          <p:nvPr/>
        </p:nvSpPr>
        <p:spPr>
          <a:xfrm>
            <a:off x="5173769" y="6030623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0BEF-B091-4102-AC37-A49465B33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0E4073-F020-4439-A3C0-22C304FF1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828" y="2007822"/>
            <a:ext cx="5847907" cy="3921754"/>
          </a:xfrm>
          <a:prstGeom prst="rect">
            <a:avLst/>
          </a:prstGeom>
        </p:spPr>
      </p:pic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40158A35-70CE-400E-8E21-458A5CEC2510}"/>
              </a:ext>
            </a:extLst>
          </p:cNvPr>
          <p:cNvSpPr/>
          <p:nvPr/>
        </p:nvSpPr>
        <p:spPr>
          <a:xfrm>
            <a:off x="5450347" y="5994332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25AA-0225-4E97-A289-851F7ADE9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7" name="Picture 6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88A23DEF-5D77-4440-8416-34888F9D5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74" y="2220965"/>
            <a:ext cx="5270206" cy="342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text, person, indoor, kitchen&#10;&#10;Description automatically generated">
            <a:extLst>
              <a:ext uri="{FF2B5EF4-FFF2-40B4-BE49-F238E27FC236}">
                <a16:creationId xmlns:a16="http://schemas.microsoft.com/office/drawing/2014/main" id="{22F4D584-B715-4546-985E-14194068B5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921" y="2194328"/>
            <a:ext cx="4852730" cy="3421273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862032D-AB4A-468E-ADD8-359D9C12773E}"/>
              </a:ext>
            </a:extLst>
          </p:cNvPr>
          <p:cNvSpPr/>
          <p:nvPr/>
        </p:nvSpPr>
        <p:spPr>
          <a:xfrm>
            <a:off x="3122350" y="5924056"/>
            <a:ext cx="6276831" cy="51481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jars, bottles, packets and cans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8B0B-7577-4EAE-A67A-3F854D879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Baking or roasting food in the oven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AE042-50F6-4A0E-A000-69866B7C9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2" y="2612242"/>
            <a:ext cx="5295416" cy="3517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ED17C-B4D2-4877-8653-98B597AC0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78050"/>
            <a:ext cx="5408341" cy="35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6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8B0B-7577-4EAE-A67A-3F854D879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Grilling food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A3658-C45C-4940-9A0B-9E5701AD9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70" y="2164680"/>
            <a:ext cx="5337544" cy="3580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76E0F-931C-457D-B3B2-8B30437B06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788" y="2164680"/>
            <a:ext cx="5378230" cy="35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62F8-3DF5-47E3-8478-16E99DF27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food in the microwave</a:t>
            </a:r>
          </a:p>
        </p:txBody>
      </p:sp>
      <p:pic>
        <p:nvPicPr>
          <p:cNvPr id="4" name="Picture 3" descr="A person opening a microwave&#10;&#10;Description automatically generated with low confidence">
            <a:extLst>
              <a:ext uri="{FF2B5EF4-FFF2-40B4-BE49-F238E27FC236}">
                <a16:creationId xmlns:a16="http://schemas.microsoft.com/office/drawing/2014/main" id="{AAAB1364-6AEA-4632-A58F-F2E916DA1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80" y="2590800"/>
            <a:ext cx="544068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12E1-A1C8-4885-A345-553FE67E9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food on the hob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44FFE-E481-46A5-8714-BFA11F3B7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63" y="2092412"/>
            <a:ext cx="5837274" cy="384927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FE6FF583-74F3-42B5-8320-6627E3C2AEF3}"/>
              </a:ext>
            </a:extLst>
          </p:cNvPr>
          <p:cNvSpPr/>
          <p:nvPr/>
        </p:nvSpPr>
        <p:spPr>
          <a:xfrm>
            <a:off x="5414306" y="6025239"/>
            <a:ext cx="1624447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12E1-A1C8-4885-A345-553FE67E9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food on the hob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FE6FF583-74F3-42B5-8320-6627E3C2AEF3}"/>
              </a:ext>
            </a:extLst>
          </p:cNvPr>
          <p:cNvSpPr/>
          <p:nvPr/>
        </p:nvSpPr>
        <p:spPr>
          <a:xfrm>
            <a:off x="5414306" y="6025239"/>
            <a:ext cx="1624447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A33CE-5B96-46B5-860B-BB505C888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378" y="2183687"/>
            <a:ext cx="5528930" cy="37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7D4E-98A3-4E4B-AF14-B19CFB562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does this social story cover?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B0489-D475-4D9E-B17D-0F537A02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271178"/>
            <a:ext cx="9720000" cy="360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2000" dirty="0"/>
              <a:t>Cooking uses a range of food skills </a:t>
            </a:r>
          </a:p>
          <a:p>
            <a:pPr marL="342900" indent="-342900">
              <a:buAutoNum type="arabicPeriod"/>
            </a:pPr>
            <a:r>
              <a:rPr lang="en-GB" sz="2000" dirty="0"/>
              <a:t>Get ready to cook</a:t>
            </a:r>
          </a:p>
          <a:p>
            <a:pPr marL="342900" indent="-342900">
              <a:buAutoNum type="arabicPeriod"/>
            </a:pPr>
            <a:r>
              <a:rPr lang="en-GB" sz="2000" dirty="0"/>
              <a:t>Have the recipe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ingredients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equipment ready</a:t>
            </a:r>
          </a:p>
          <a:p>
            <a:pPr marL="342900" indent="-342900">
              <a:buAutoNum type="arabicPeriod"/>
            </a:pPr>
            <a:r>
              <a:rPr lang="en-GB" sz="2000" dirty="0"/>
              <a:t>Be safe</a:t>
            </a:r>
          </a:p>
          <a:p>
            <a:pPr marL="342900" indent="-342900">
              <a:buAutoNum type="arabicPeriod"/>
            </a:pPr>
            <a:r>
              <a:rPr lang="en-GB" sz="2000" dirty="0"/>
              <a:t>Get cooking!</a:t>
            </a:r>
          </a:p>
          <a:p>
            <a:pPr marL="342900" indent="-342900">
              <a:buAutoNum type="arabicPeriod"/>
            </a:pPr>
            <a:r>
              <a:rPr lang="en-GB" sz="2000" dirty="0"/>
              <a:t>Serve and enjoy</a:t>
            </a:r>
          </a:p>
          <a:p>
            <a:pPr marL="342900" indent="-342900">
              <a:buAutoNum type="arabicPeriod"/>
            </a:pPr>
            <a:r>
              <a:rPr lang="en-GB" sz="2000" dirty="0"/>
              <a:t>Wash and tidy-up</a:t>
            </a:r>
          </a:p>
          <a:p>
            <a:pPr marL="342900" indent="-342900">
              <a:buAutoNum type="arabicPeriod"/>
            </a:pPr>
            <a:r>
              <a:rPr lang="en-GB" sz="2000" dirty="0"/>
              <a:t>Store leftovers safely</a:t>
            </a:r>
          </a:p>
        </p:txBody>
      </p:sp>
    </p:spTree>
    <p:extLst>
      <p:ext uri="{BB962C8B-B14F-4D97-AF65-F5344CB8AC3E}">
        <p14:creationId xmlns:p14="http://schemas.microsoft.com/office/powerpoint/2010/main" val="326285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12E1-A1C8-4885-A345-553FE67E9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food on the hob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FE6FF583-74F3-42B5-8320-6627E3C2AEF3}"/>
              </a:ext>
            </a:extLst>
          </p:cNvPr>
          <p:cNvSpPr/>
          <p:nvPr/>
        </p:nvSpPr>
        <p:spPr>
          <a:xfrm>
            <a:off x="5414306" y="6025239"/>
            <a:ext cx="1624447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11B2C-C084-4AFE-BA42-26660E3650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375" y="2036456"/>
            <a:ext cx="5700644" cy="38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1868-AF38-49D2-8B10-B8B79ECB0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Get ready to cook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5F935-35DA-4350-BB0C-1387865C08C6}"/>
              </a:ext>
            </a:extLst>
          </p:cNvPr>
          <p:cNvSpPr txBox="1"/>
          <p:nvPr/>
        </p:nvSpPr>
        <p:spPr>
          <a:xfrm>
            <a:off x="925033" y="6029547"/>
            <a:ext cx="781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watch the video.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F40D8088-3574-4B9E-A5C4-836A336C0F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887" y="2283798"/>
            <a:ext cx="7134225" cy="35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Have the recipe ready</a:t>
            </a:r>
            <a:endParaRPr lang="en-GB" dirty="0"/>
          </a:p>
        </p:txBody>
      </p:sp>
      <p:pic>
        <p:nvPicPr>
          <p:cNvPr id="5" name="Picture 4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289B1FDF-498D-4579-80A5-BBB1211B4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144" y="2185115"/>
            <a:ext cx="4720856" cy="3148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63C38-27C0-493B-9797-2ACC35D12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567" y="2185116"/>
            <a:ext cx="3584707" cy="31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lice of cheesecake on a plate&#10;&#10;Description automatically generated with medium confidence">
            <a:extLst>
              <a:ext uri="{FF2B5EF4-FFF2-40B4-BE49-F238E27FC236}">
                <a16:creationId xmlns:a16="http://schemas.microsoft.com/office/drawing/2014/main" id="{43D3E055-86A7-48F7-9BC1-C28884B61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07" y="4355852"/>
            <a:ext cx="3048000" cy="2033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D4BB2D-31C2-44DC-9296-41130E0C5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Get the ingredients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63613-0BE5-4AA7-9A4A-60D102AC7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3" y="2175902"/>
            <a:ext cx="2807303" cy="4093985"/>
          </a:xfrm>
          <a:prstGeom prst="rect">
            <a:avLst/>
          </a:prstGeom>
          <a:ln w="25400">
            <a:solidFill>
              <a:srgbClr val="158B44"/>
            </a:solidFill>
          </a:ln>
        </p:spPr>
      </p:pic>
      <p:pic>
        <p:nvPicPr>
          <p:cNvPr id="6" name="Picture 5" descr="A carton of eggs&#10;&#10;Description automatically generated with medium confidence">
            <a:extLst>
              <a:ext uri="{FF2B5EF4-FFF2-40B4-BE49-F238E27FC236}">
                <a16:creationId xmlns:a16="http://schemas.microsoft.com/office/drawing/2014/main" id="{CB03BEAF-2A19-4E11-895F-E13348C95A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021" y="2022011"/>
            <a:ext cx="3048000" cy="235000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D0E69C4-5218-4E23-AACF-0624ECED35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92" y="1174894"/>
            <a:ext cx="1987296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B144EB-F815-4FC3-A626-F82B0DED99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20" y="4132592"/>
            <a:ext cx="883172" cy="2033017"/>
          </a:xfrm>
          <a:prstGeom prst="rect">
            <a:avLst/>
          </a:prstGeom>
        </p:spPr>
      </p:pic>
      <p:pic>
        <p:nvPicPr>
          <p:cNvPr id="10" name="Picture 9" descr="A loaf of bread&#10;&#10;Description automatically generated">
            <a:extLst>
              <a:ext uri="{FF2B5EF4-FFF2-40B4-BE49-F238E27FC236}">
                <a16:creationId xmlns:a16="http://schemas.microsoft.com/office/drawing/2014/main" id="{823BFAD8-88D5-462A-934F-5F341D0EBC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944" y="3905129"/>
            <a:ext cx="1987296" cy="23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FE66-2603-4C19-A7EC-38968322A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Get the equipment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C2EA9-01DD-4EAD-9567-024A2BCE8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91" y="2276807"/>
            <a:ext cx="2806995" cy="3996070"/>
          </a:xfrm>
          <a:prstGeom prst="rect">
            <a:avLst/>
          </a:prstGeom>
          <a:ln w="25400">
            <a:solidFill>
              <a:srgbClr val="158B4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04689-7F99-487F-9730-D7409350B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734" y="2327697"/>
            <a:ext cx="1530807" cy="118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3BC81-C069-4DEB-A522-C16EBF34F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547526" y="3537316"/>
            <a:ext cx="2363802" cy="44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7CE4A-BB4D-4C90-AA8D-4AECE3361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9181" y="4249458"/>
            <a:ext cx="1761806" cy="118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FCB21-B026-48A8-AA6E-8C70CDEFCC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4540" y="1965672"/>
            <a:ext cx="1987742" cy="1292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A622C-0F35-4A21-98EA-0B0154BF87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962565">
            <a:off x="8505136" y="2607943"/>
            <a:ext cx="607837" cy="213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2CA55-A371-40FB-B544-041A3E678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1026" y="3978658"/>
            <a:ext cx="631133" cy="2262554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05193597-9022-4D4F-851B-40374C2E732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708" y="1786270"/>
            <a:ext cx="1379557" cy="1372659"/>
          </a:xfrm>
          <a:prstGeom prst="rect">
            <a:avLst/>
          </a:prstGeom>
        </p:spPr>
      </p:pic>
      <p:pic>
        <p:nvPicPr>
          <p:cNvPr id="14" name="Picture 13" descr="A picture containing sitting, toaster, kitchen appliance&#10;&#10;Description automatically generated">
            <a:extLst>
              <a:ext uri="{FF2B5EF4-FFF2-40B4-BE49-F238E27FC236}">
                <a16:creationId xmlns:a16="http://schemas.microsoft.com/office/drawing/2014/main" id="{6A38CF31-C851-4A93-87AD-CA4837E4D9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06" y="4210187"/>
            <a:ext cx="3048000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4DD-DAE2-449F-BC02-03E472461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6. Be safe</a:t>
            </a:r>
          </a:p>
        </p:txBody>
      </p:sp>
      <p:pic>
        <p:nvPicPr>
          <p:cNvPr id="7" name="Picture 6" descr="A picture containing person, room, scene, gambling house&#10;&#10;Description automatically generated">
            <a:extLst>
              <a:ext uri="{FF2B5EF4-FFF2-40B4-BE49-F238E27FC236}">
                <a16:creationId xmlns:a16="http://schemas.microsoft.com/office/drawing/2014/main" id="{55DC9D2F-5789-4536-8744-38C54C8DA6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07" y="2215631"/>
            <a:ext cx="5311049" cy="3540699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7468D8C8-BF5E-489B-AB8F-9C57138C760F}"/>
              </a:ext>
            </a:extLst>
          </p:cNvPr>
          <p:cNvSpPr/>
          <p:nvPr/>
        </p:nvSpPr>
        <p:spPr>
          <a:xfrm>
            <a:off x="4369981" y="6025239"/>
            <a:ext cx="4072269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of sharp knives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6AC6F-9D2F-4A5F-93D8-C461B955C2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455" y="2215631"/>
            <a:ext cx="5376098" cy="3537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5B4C1-E052-4789-A44E-2B8869759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203" y="3317357"/>
            <a:ext cx="915797" cy="9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4DD-DAE2-449F-BC02-03E472461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safe</a:t>
            </a:r>
          </a:p>
        </p:txBody>
      </p:sp>
      <p:pic>
        <p:nvPicPr>
          <p:cNvPr id="8" name="Picture 7" descr="A picture containing table, person, dining table&#10;&#10;Description automatically generated">
            <a:extLst>
              <a:ext uri="{FF2B5EF4-FFF2-40B4-BE49-F238E27FC236}">
                <a16:creationId xmlns:a16="http://schemas.microsoft.com/office/drawing/2014/main" id="{F50AD83F-015A-485F-A8B4-97D91A62FE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7" y="2283798"/>
            <a:ext cx="5273749" cy="3515833"/>
          </a:xfrm>
          <a:prstGeom prst="rect">
            <a:avLst/>
          </a:prstGeom>
        </p:spPr>
      </p:pic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6C7A777D-3B82-4704-B2FE-F69A3A1B72FB}"/>
              </a:ext>
            </a:extLst>
          </p:cNvPr>
          <p:cNvSpPr/>
          <p:nvPr/>
        </p:nvSpPr>
        <p:spPr>
          <a:xfrm>
            <a:off x="661554" y="6041411"/>
            <a:ext cx="4325116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red board for raw meat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B450D0-FA04-45CB-B0CD-B14089BBA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093" y="2283797"/>
            <a:ext cx="5348238" cy="3515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B36FD-07D4-4777-9CBB-ABCF12DE4A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203" y="3317357"/>
            <a:ext cx="915797" cy="91979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A047222-1043-42D8-8FD0-B8AD0D03E7D3}"/>
              </a:ext>
            </a:extLst>
          </p:cNvPr>
          <p:cNvSpPr/>
          <p:nvPr/>
        </p:nvSpPr>
        <p:spPr>
          <a:xfrm>
            <a:off x="5925879" y="6041411"/>
            <a:ext cx="5434446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hands after touching raw meat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4DD-DAE2-449F-BC02-03E472461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safe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183A23C8-6B5F-4001-BCCD-F2A7D52386A2}"/>
              </a:ext>
            </a:extLst>
          </p:cNvPr>
          <p:cNvSpPr/>
          <p:nvPr/>
        </p:nvSpPr>
        <p:spPr>
          <a:xfrm>
            <a:off x="3918408" y="5871869"/>
            <a:ext cx="422173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of hot equipment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B84E92-0378-4790-8592-A8C455E598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41" y="2184470"/>
            <a:ext cx="5156173" cy="3429521"/>
          </a:xfrm>
          <a:prstGeom prst="rect">
            <a:avLst/>
          </a:prstGeom>
        </p:spPr>
      </p:pic>
      <p:pic>
        <p:nvPicPr>
          <p:cNvPr id="13" name="Picture 12" descr="A picture containing indoor, appliance, kitchen appliance, stove&#10;&#10;Description automatically generated">
            <a:extLst>
              <a:ext uri="{FF2B5EF4-FFF2-40B4-BE49-F238E27FC236}">
                <a16:creationId xmlns:a16="http://schemas.microsoft.com/office/drawing/2014/main" id="{F14A4951-5903-41E6-BDCE-96B30704F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247" y="2170109"/>
            <a:ext cx="5119022" cy="3419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A67816-443D-4E48-A182-32573B3315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203" y="3317357"/>
            <a:ext cx="915797" cy="9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4DD-DAE2-449F-BC02-03E472461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safe</a:t>
            </a:r>
          </a:p>
        </p:txBody>
      </p:sp>
      <p:pic>
        <p:nvPicPr>
          <p:cNvPr id="5" name="Picture 4" descr="A picture containing indoor, kitchenware, pan, soup&#10;&#10;Description automatically generated">
            <a:extLst>
              <a:ext uri="{FF2B5EF4-FFF2-40B4-BE49-F238E27FC236}">
                <a16:creationId xmlns:a16="http://schemas.microsoft.com/office/drawing/2014/main" id="{1D94C70A-2EE7-45E5-A303-3C170FD33B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279" y="2002925"/>
            <a:ext cx="5487592" cy="3660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B36FD-07D4-4777-9CBB-ABCF12DE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2737662"/>
            <a:ext cx="2181225" cy="2190750"/>
          </a:xfrm>
          <a:prstGeom prst="rect">
            <a:avLst/>
          </a:prstGeom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1A8BB61F-D43C-43F8-A64E-185791085F97}"/>
              </a:ext>
            </a:extLst>
          </p:cNvPr>
          <p:cNvSpPr/>
          <p:nvPr/>
        </p:nvSpPr>
        <p:spPr>
          <a:xfrm>
            <a:off x="4157330" y="5911702"/>
            <a:ext cx="3583171" cy="56989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of hot liquid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4DD-DAE2-449F-BC02-03E472461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safe</a:t>
            </a:r>
          </a:p>
        </p:txBody>
      </p:sp>
      <p:pic>
        <p:nvPicPr>
          <p:cNvPr id="6" name="Picture 5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D8D36256-86AA-4B27-8ED8-169801449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871" y="2189034"/>
            <a:ext cx="5582092" cy="3723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B36FD-07D4-4777-9CBB-ABCF12DE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2737662"/>
            <a:ext cx="2181225" cy="2190750"/>
          </a:xfrm>
          <a:prstGeom prst="rect">
            <a:avLst/>
          </a:prstGeom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C76E9F35-DE2B-4873-8380-5A8FFAF4E127}"/>
              </a:ext>
            </a:extLst>
          </p:cNvPr>
          <p:cNvSpPr/>
          <p:nvPr/>
        </p:nvSpPr>
        <p:spPr>
          <a:xfrm>
            <a:off x="4304414" y="6081823"/>
            <a:ext cx="3583171" cy="56989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 up spillages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Cooking uses a range of food skills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2F353-0742-4D7E-A68E-6F1ED6A48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239698"/>
            <a:ext cx="5638800" cy="3806190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9254FAB0-BCE5-447B-8D71-FE8A4EA78A0E}"/>
              </a:ext>
            </a:extLst>
          </p:cNvPr>
          <p:cNvSpPr/>
          <p:nvPr/>
        </p:nvSpPr>
        <p:spPr>
          <a:xfrm>
            <a:off x="5173768" y="6123925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Get cooking!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5339" y="2479618"/>
            <a:ext cx="5238208" cy="1446342"/>
          </a:xfrm>
        </p:spPr>
        <p:txBody>
          <a:bodyPr/>
          <a:lstStyle/>
          <a:p>
            <a:pPr marL="0" lvl="0" indent="0">
              <a:buNone/>
            </a:pPr>
            <a:r>
              <a:rPr lang="en-GB" sz="3200" dirty="0"/>
              <a:t>Now it is time to get cooking!</a:t>
            </a:r>
          </a:p>
        </p:txBody>
      </p:sp>
      <p:pic>
        <p:nvPicPr>
          <p:cNvPr id="5" name="Picture 4" descr="Two people cooking&#10;&#10;Description automatically generated with low confidence">
            <a:extLst>
              <a:ext uri="{FF2B5EF4-FFF2-40B4-BE49-F238E27FC236}">
                <a16:creationId xmlns:a16="http://schemas.microsoft.com/office/drawing/2014/main" id="{7E8EFEE0-CF19-4F96-8F7A-391AA179C7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483283"/>
            <a:ext cx="5351551" cy="35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4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0726-1E6C-4168-99E1-DDDCFFC91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Get cooking! </a:t>
            </a:r>
          </a:p>
        </p:txBody>
      </p:sp>
      <p:pic>
        <p:nvPicPr>
          <p:cNvPr id="5" name="Picture 4" descr="A picture containing person, indoor, kitchen, preparing&#10;&#10;Description automatically generated">
            <a:extLst>
              <a:ext uri="{FF2B5EF4-FFF2-40B4-BE49-F238E27FC236}">
                <a16:creationId xmlns:a16="http://schemas.microsoft.com/office/drawing/2014/main" id="{12A25D0F-8268-4304-B5BC-B0EE4C46F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" y="2605823"/>
            <a:ext cx="4690867" cy="3128807"/>
          </a:xfrm>
          <a:prstGeom prst="rect">
            <a:avLst/>
          </a:prstGeom>
        </p:spPr>
      </p:pic>
      <p:pic>
        <p:nvPicPr>
          <p:cNvPr id="7" name="Picture 6" descr="A picture containing indoor, person, kitchen, person&#10;&#10;Description automatically generated">
            <a:extLst>
              <a:ext uri="{FF2B5EF4-FFF2-40B4-BE49-F238E27FC236}">
                <a16:creationId xmlns:a16="http://schemas.microsoft.com/office/drawing/2014/main" id="{AB26D3FE-11D4-4E79-8AAB-F797A99D25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637" y="2605822"/>
            <a:ext cx="4690867" cy="31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94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1622-359A-4337-9C52-B55F4951F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Serve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A744A0A-A3E9-4F55-A0C9-6E1E939B1777}"/>
              </a:ext>
            </a:extLst>
          </p:cNvPr>
          <p:cNvSpPr/>
          <p:nvPr/>
        </p:nvSpPr>
        <p:spPr>
          <a:xfrm>
            <a:off x="4542267" y="5516451"/>
            <a:ext cx="3271497" cy="51220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and enjoy!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aby eating broccoli&#10;&#10;Description automatically generated with medium confidence">
            <a:extLst>
              <a:ext uri="{FF2B5EF4-FFF2-40B4-BE49-F238E27FC236}">
                <a16:creationId xmlns:a16="http://schemas.microsoft.com/office/drawing/2014/main" id="{961A0069-330A-4996-9B23-08A344CAD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58" y="2731393"/>
            <a:ext cx="4339609" cy="2443199"/>
          </a:xfrm>
          <a:prstGeom prst="rect">
            <a:avLst/>
          </a:prstGeom>
        </p:spPr>
      </p:pic>
      <p:pic>
        <p:nvPicPr>
          <p:cNvPr id="11" name="Picture 10" descr="A child sitting at a table eating a sandwich&#10;&#10;Description automatically generated with low confidence">
            <a:extLst>
              <a:ext uri="{FF2B5EF4-FFF2-40B4-BE49-F238E27FC236}">
                <a16:creationId xmlns:a16="http://schemas.microsoft.com/office/drawing/2014/main" id="{C7BF3BDA-1D1B-466E-9E6D-02AA5E79F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24" y="2751150"/>
            <a:ext cx="3515395" cy="2443200"/>
          </a:xfrm>
          <a:prstGeom prst="rect">
            <a:avLst/>
          </a:prstGeom>
        </p:spPr>
      </p:pic>
      <p:pic>
        <p:nvPicPr>
          <p:cNvPr id="13" name="Picture 12" descr="A picture containing person, table, indoor, breakfast&#10;&#10;Description automatically generated">
            <a:extLst>
              <a:ext uri="{FF2B5EF4-FFF2-40B4-BE49-F238E27FC236}">
                <a16:creationId xmlns:a16="http://schemas.microsoft.com/office/drawing/2014/main" id="{CD6600D9-2E5E-4BD3-8632-B5CA84E81C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76" y="2731394"/>
            <a:ext cx="3662966" cy="24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9. Wash and tidy up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FD758D94-2AC4-45F8-B3C6-6A9406F331A1}"/>
              </a:ext>
            </a:extLst>
          </p:cNvPr>
          <p:cNvSpPr/>
          <p:nvPr/>
        </p:nvSpPr>
        <p:spPr>
          <a:xfrm>
            <a:off x="4835413" y="6185842"/>
            <a:ext cx="2806644" cy="47734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 the surfaces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indoor, table&#10;&#10;Description automatically generated">
            <a:extLst>
              <a:ext uri="{FF2B5EF4-FFF2-40B4-BE49-F238E27FC236}">
                <a16:creationId xmlns:a16="http://schemas.microsoft.com/office/drawing/2014/main" id="{E3ADD7C7-8566-4F76-A68D-5179B1A9B0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22" y="2105291"/>
            <a:ext cx="6009182" cy="40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9. Wash and tidy up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5EA3AE44-221A-4A7A-AC80-27F916AFEF8C}"/>
              </a:ext>
            </a:extLst>
          </p:cNvPr>
          <p:cNvSpPr/>
          <p:nvPr/>
        </p:nvSpPr>
        <p:spPr>
          <a:xfrm>
            <a:off x="5173769" y="6134787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C95593-B812-4C35-835E-12EF4F112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65" y="2103282"/>
            <a:ext cx="5932968" cy="38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9. Wash and tidy up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64931104-331B-4284-A4BF-31B9CE2DE6CD}"/>
              </a:ext>
            </a:extLst>
          </p:cNvPr>
          <p:cNvSpPr/>
          <p:nvPr/>
        </p:nvSpPr>
        <p:spPr>
          <a:xfrm>
            <a:off x="5280094" y="6189466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5BBEF-D10E-4A73-9032-1ED03A2E4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75" y="2158409"/>
            <a:ext cx="5781302" cy="37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9. Wash and tidy up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DEB4C96-40A4-41AC-875C-5A7728E3F8C6}"/>
              </a:ext>
            </a:extLst>
          </p:cNvPr>
          <p:cNvSpPr/>
          <p:nvPr/>
        </p:nvSpPr>
        <p:spPr>
          <a:xfrm>
            <a:off x="5284509" y="6007196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away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ED992-E814-41C5-8A82-0CF0A4FABC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745" y="2006543"/>
            <a:ext cx="2547431" cy="38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frigerator, indoor, appliance, open&#10;&#10;Description automatically generated">
            <a:extLst>
              <a:ext uri="{FF2B5EF4-FFF2-40B4-BE49-F238E27FC236}">
                <a16:creationId xmlns:a16="http://schemas.microsoft.com/office/drawing/2014/main" id="{DB3881C1-CE1F-4019-B02F-5454822A26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330" y="2161579"/>
            <a:ext cx="2335763" cy="3816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DB338-7F1D-48A9-B683-8C087C6E2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10. Store leftovers safely</a:t>
            </a:r>
          </a:p>
        </p:txBody>
      </p:sp>
      <p:pic>
        <p:nvPicPr>
          <p:cNvPr id="5" name="Picture 4" descr="A picture containing indoor, snack food&#10;&#10;Description automatically generated">
            <a:extLst>
              <a:ext uri="{FF2B5EF4-FFF2-40B4-BE49-F238E27FC236}">
                <a16:creationId xmlns:a16="http://schemas.microsoft.com/office/drawing/2014/main" id="{82F13A9E-E65D-4CE5-8778-427B86E25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161579"/>
            <a:ext cx="4964355" cy="331122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39448EC-6C74-4FEE-90F7-1D7A574A010E}"/>
              </a:ext>
            </a:extLst>
          </p:cNvPr>
          <p:cNvSpPr/>
          <p:nvPr/>
        </p:nvSpPr>
        <p:spPr>
          <a:xfrm>
            <a:off x="6331306" y="3604437"/>
            <a:ext cx="2222205" cy="484632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35B6A-5009-4791-B46C-99957928D7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26" y="3317357"/>
            <a:ext cx="915797" cy="9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7D4E-98A3-4E4B-AF14-B19CFB562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did this social story cover?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B0489-D475-4D9E-B17D-0F537A02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271178"/>
            <a:ext cx="9720000" cy="360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2000" dirty="0"/>
              <a:t>Cooking uses a range of food skills </a:t>
            </a:r>
          </a:p>
          <a:p>
            <a:pPr marL="342900" indent="-342900">
              <a:buAutoNum type="arabicPeriod"/>
            </a:pPr>
            <a:r>
              <a:rPr lang="en-GB" sz="2000" dirty="0"/>
              <a:t>Getting ready to cook</a:t>
            </a:r>
          </a:p>
          <a:p>
            <a:pPr marL="342900" indent="-342900">
              <a:buAutoNum type="arabicPeriod"/>
            </a:pPr>
            <a:r>
              <a:rPr lang="en-GB" sz="2000" dirty="0"/>
              <a:t>Have the recipe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ingredients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equipment ready</a:t>
            </a:r>
          </a:p>
          <a:p>
            <a:pPr marL="342900" indent="-342900">
              <a:buAutoNum type="arabicPeriod"/>
            </a:pPr>
            <a:r>
              <a:rPr lang="en-GB" sz="2000" dirty="0"/>
              <a:t>Be safe</a:t>
            </a:r>
          </a:p>
          <a:p>
            <a:pPr marL="342900" indent="-342900">
              <a:buAutoNum type="arabicPeriod"/>
            </a:pPr>
            <a:r>
              <a:rPr lang="en-GB" sz="2000" dirty="0"/>
              <a:t>Get cooking!</a:t>
            </a:r>
          </a:p>
          <a:p>
            <a:pPr marL="342900" indent="-342900">
              <a:buAutoNum type="arabicPeriod"/>
            </a:pPr>
            <a:r>
              <a:rPr lang="en-GB" sz="2000" dirty="0"/>
              <a:t>Serve and enjoy</a:t>
            </a:r>
          </a:p>
          <a:p>
            <a:pPr marL="342900" indent="-342900">
              <a:buAutoNum type="arabicPeriod"/>
            </a:pPr>
            <a:r>
              <a:rPr lang="en-GB" sz="2000" dirty="0"/>
              <a:t>Wash and tidy-up</a:t>
            </a:r>
          </a:p>
          <a:p>
            <a:pPr marL="342900" indent="-342900">
              <a:buAutoNum type="arabicPeriod"/>
            </a:pPr>
            <a:r>
              <a:rPr lang="en-GB" sz="2000" dirty="0"/>
              <a:t>Store leftovers safely</a:t>
            </a:r>
          </a:p>
        </p:txBody>
      </p:sp>
    </p:spTree>
    <p:extLst>
      <p:ext uri="{BB962C8B-B14F-4D97-AF65-F5344CB8AC3E}">
        <p14:creationId xmlns:p14="http://schemas.microsoft.com/office/powerpoint/2010/main" val="813794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B228-DDFA-45ED-B796-0B107CDDA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story continues – let’s eat!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B1351-455A-4DF9-A237-627BF85214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605" y="2465495"/>
            <a:ext cx="5488238" cy="3672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01201-3160-4399-A6F4-8670F1088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03" y="2465495"/>
            <a:ext cx="5488238" cy="36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B65E-B717-4126-80DF-676695FC6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1E1CE-33F0-4C50-B7B8-F1651169D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09" y="2210760"/>
            <a:ext cx="5657136" cy="3516543"/>
          </a:xfrm>
          <a:prstGeom prst="rect">
            <a:avLst/>
          </a:prstGeom>
        </p:spPr>
      </p:pic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C898BAC7-F1C1-4257-86AB-9D7C45D370F5}"/>
              </a:ext>
            </a:extLst>
          </p:cNvPr>
          <p:cNvSpPr/>
          <p:nvPr/>
        </p:nvSpPr>
        <p:spPr>
          <a:xfrm>
            <a:off x="5440753" y="6087665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B9622-D35A-4988-B6C3-65F1FFBD7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72" y="2219191"/>
            <a:ext cx="5186413" cy="34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social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537746" y="6196275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B65E-B717-4126-80DF-676695FC6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C898BAC7-F1C1-4257-86AB-9D7C45D370F5}"/>
              </a:ext>
            </a:extLst>
          </p:cNvPr>
          <p:cNvSpPr/>
          <p:nvPr/>
        </p:nvSpPr>
        <p:spPr>
          <a:xfrm>
            <a:off x="5440753" y="6042214"/>
            <a:ext cx="2459238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– claw grip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7D3B3-02D5-455B-B787-A04A39838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77" y="1988288"/>
            <a:ext cx="5823421" cy="38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B65E-B717-4126-80DF-676695FC6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C898BAC7-F1C1-4257-86AB-9D7C45D370F5}"/>
              </a:ext>
            </a:extLst>
          </p:cNvPr>
          <p:cNvSpPr/>
          <p:nvPr/>
        </p:nvSpPr>
        <p:spPr>
          <a:xfrm>
            <a:off x="5440753" y="6042214"/>
            <a:ext cx="2810112" cy="59758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– bridge hold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C4CB4-21C0-4F2F-9469-514CFC5F9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270" y="2030817"/>
            <a:ext cx="5897423" cy="38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40F4-3538-4E7D-8DED-048D765E8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skills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AC8A5-E685-4993-869E-169F15A31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827" y="2028317"/>
            <a:ext cx="6177517" cy="4059348"/>
          </a:xfrm>
          <a:prstGeom prst="rect">
            <a:avLst/>
          </a:prstGeom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0AFDFE62-C55F-4CDB-972E-32EDEB61C151}"/>
              </a:ext>
            </a:extLst>
          </p:cNvPr>
          <p:cNvSpPr/>
          <p:nvPr/>
        </p:nvSpPr>
        <p:spPr>
          <a:xfrm>
            <a:off x="5440753" y="6171092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80B6-C5E0-41CE-B853-8B48C4545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3ADFE-9AD7-4B77-8939-5E442D560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21" y="2283798"/>
            <a:ext cx="5500020" cy="3427339"/>
          </a:xfrm>
          <a:prstGeom prst="rect">
            <a:avLst/>
          </a:prstGeom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8F20B666-D94F-491D-BB5E-547629973BAF}"/>
              </a:ext>
            </a:extLst>
          </p:cNvPr>
          <p:cNvSpPr/>
          <p:nvPr/>
        </p:nvSpPr>
        <p:spPr>
          <a:xfrm>
            <a:off x="5249232" y="5883772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91EB6A-6695-4680-92A2-231F471274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699" y="2283798"/>
            <a:ext cx="5034934" cy="34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80B6-C5E0-41CE-B853-8B48C4545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747B2-6D36-4529-986A-A2FF5C5FD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033" y="2009553"/>
            <a:ext cx="6197099" cy="391535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AE192922-74CC-4621-9A2C-EF156EA9447A}"/>
              </a:ext>
            </a:extLst>
          </p:cNvPr>
          <p:cNvSpPr/>
          <p:nvPr/>
        </p:nvSpPr>
        <p:spPr>
          <a:xfrm>
            <a:off x="5521563" y="5965869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3503C-1302-4EDF-9C7F-A863B15AB479}">
  <ds:schemaRefs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6BD613-3368-466D-B4B3-711E06BEC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C0D70-3419-4A85-8AFF-8329F4CB9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365</Words>
  <Application>Microsoft Office PowerPoint</Application>
  <PresentationFormat>Widescreen</PresentationFormat>
  <Paragraphs>100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Office Theme</vt:lpstr>
      <vt:lpstr>Custom Design</vt:lpstr>
      <vt:lpstr>1_Custom Design</vt:lpstr>
      <vt:lpstr>3_Custom Design</vt:lpstr>
      <vt:lpstr>Cooking social story</vt:lpstr>
      <vt:lpstr>What does this social story cover?</vt:lpstr>
      <vt:lpstr>1. Cooking uses a range of food skills</vt:lpstr>
      <vt:lpstr>Cooking skills</vt:lpstr>
      <vt:lpstr>Cooking skills</vt:lpstr>
      <vt:lpstr>Cooking skills</vt:lpstr>
      <vt:lpstr>Cooking skills</vt:lpstr>
      <vt:lpstr>Cooking skills</vt:lpstr>
      <vt:lpstr>Cooking skills</vt:lpstr>
      <vt:lpstr>Cooking skills</vt:lpstr>
      <vt:lpstr>Cooking skills</vt:lpstr>
      <vt:lpstr>Cooking skills</vt:lpstr>
      <vt:lpstr>Cooking skills</vt:lpstr>
      <vt:lpstr>Cooking skills</vt:lpstr>
      <vt:lpstr>Baking or roasting food in the oven</vt:lpstr>
      <vt:lpstr>Grilling food</vt:lpstr>
      <vt:lpstr>Cooking food in the microwave</vt:lpstr>
      <vt:lpstr>Cooking food on the hob</vt:lpstr>
      <vt:lpstr>Cooking food on the hob</vt:lpstr>
      <vt:lpstr>Cooking food on the hob</vt:lpstr>
      <vt:lpstr>2. Get ready to cook</vt:lpstr>
      <vt:lpstr>3. Have the recipe ready</vt:lpstr>
      <vt:lpstr>4. Get the ingredients ready</vt:lpstr>
      <vt:lpstr>5. Get the equipment ready</vt:lpstr>
      <vt:lpstr>6. Be safe</vt:lpstr>
      <vt:lpstr>Be safe</vt:lpstr>
      <vt:lpstr>Be safe</vt:lpstr>
      <vt:lpstr>Be safe</vt:lpstr>
      <vt:lpstr>Be safe</vt:lpstr>
      <vt:lpstr>7. Get cooking!</vt:lpstr>
      <vt:lpstr>Get cooking! </vt:lpstr>
      <vt:lpstr>8. Serve</vt:lpstr>
      <vt:lpstr>9. Wash and tidy up</vt:lpstr>
      <vt:lpstr>9. Wash and tidy up</vt:lpstr>
      <vt:lpstr>9. Wash and tidy up</vt:lpstr>
      <vt:lpstr>9. Wash and tidy up</vt:lpstr>
      <vt:lpstr>10. Store leftovers safely</vt:lpstr>
      <vt:lpstr>What did this social story cover?</vt:lpstr>
      <vt:lpstr>The story continues – let’s eat!</vt:lpstr>
      <vt:lpstr>Cooking social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178</cp:revision>
  <dcterms:created xsi:type="dcterms:W3CDTF">2018-10-10T09:22:08Z</dcterms:created>
  <dcterms:modified xsi:type="dcterms:W3CDTF">2022-02-13T11:14:07Z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