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8" r:id="rId8"/>
    <p:sldId id="265" r:id="rId9"/>
    <p:sldId id="264" r:id="rId10"/>
    <p:sldId id="259" r:id="rId11"/>
    <p:sldId id="272" r:id="rId12"/>
    <p:sldId id="262" r:id="rId13"/>
    <p:sldId id="267" r:id="rId14"/>
    <p:sldId id="268" r:id="rId15"/>
    <p:sldId id="269" r:id="rId16"/>
    <p:sldId id="276" r:id="rId17"/>
    <p:sldId id="277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 smtClean="0"/>
              <a:t>Fruity muffins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 smtClean="0"/>
              <a:t>Bake </a:t>
            </a:r>
            <a:r>
              <a:rPr lang="en-GB" sz="2000" dirty="0"/>
              <a:t>for 20 – 25 minutes, until golden.</a:t>
            </a:r>
          </a:p>
        </p:txBody>
      </p:sp>
      <p:pic>
        <p:nvPicPr>
          <p:cNvPr id="13" name="Picture 3" descr="DSC02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05" y="1963071"/>
            <a:ext cx="4146313" cy="310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DSC025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01" y="2612359"/>
            <a:ext cx="4146312" cy="31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DSC025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80" y="3115820"/>
            <a:ext cx="4146313" cy="311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 Allow to cool on a cooling </a:t>
            </a:r>
            <a:r>
              <a:rPr lang="en-GB" sz="2000" dirty="0" smtClean="0"/>
              <a:t>rack.</a:t>
            </a:r>
            <a:endParaRPr lang="en-US" sz="2000" dirty="0"/>
          </a:p>
        </p:txBody>
      </p:sp>
      <p:pic>
        <p:nvPicPr>
          <p:cNvPr id="5" name="Picture 3" descr="DSC02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06" y="2012637"/>
            <a:ext cx="5764189" cy="432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r>
              <a:rPr lang="en-GB" sz="2000" dirty="0"/>
              <a:t>Vary the type of fruit you use. Try bananas, cherries or blueberries.  Go for fresh, frozen, canned or dried fruits.</a:t>
            </a:r>
          </a:p>
          <a:p>
            <a:r>
              <a:rPr lang="en-GB" sz="2000" dirty="0"/>
              <a:t>Experiment with different spices, such as cinnamon, ginger or mixed spice.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Weigh.</a:t>
            </a:r>
          </a:p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Mix, stir and combine.</a:t>
            </a:r>
          </a:p>
          <a:p>
            <a:pPr lvl="0"/>
            <a:r>
              <a:rPr lang="en-GB" sz="2000" dirty="0"/>
              <a:t>Drain.</a:t>
            </a:r>
          </a:p>
          <a:p>
            <a:pPr lvl="0"/>
            <a:r>
              <a:rPr lang="en-GB" sz="2000" dirty="0"/>
              <a:t>Divide.</a:t>
            </a:r>
          </a:p>
          <a:p>
            <a:pPr lvl="0"/>
            <a:r>
              <a:rPr lang="en-GB" sz="2000" dirty="0"/>
              <a:t>Bake.</a:t>
            </a:r>
          </a:p>
        </p:txBody>
      </p:sp>
    </p:spTree>
    <p:extLst>
      <p:ext uri="{BB962C8B-B14F-4D97-AF65-F5344CB8AC3E}">
        <p14:creationId xmlns:p14="http://schemas.microsoft.com/office/powerpoint/2010/main" val="23186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Fruity muffins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SC025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550" y="1583141"/>
            <a:ext cx="6336901" cy="475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21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250g self raising 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x 5ml spoons baking powder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100g caster sugar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230ml semi-skimmed milk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egg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60ml oil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150g canned fruit, drained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8" name="Picture 5" descr="DSC024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b="11414"/>
          <a:stretch>
            <a:fillRect/>
          </a:stretch>
        </p:blipFill>
        <p:spPr bwMode="auto">
          <a:xfrm>
            <a:off x="263352" y="2636912"/>
            <a:ext cx="5822429" cy="346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12 muffin cases</a:t>
            </a:r>
          </a:p>
          <a:p>
            <a:r>
              <a:rPr lang="en-GB" sz="2000" dirty="0"/>
              <a:t>Muffin tin</a:t>
            </a:r>
          </a:p>
          <a:p>
            <a:r>
              <a:rPr lang="en-GB" sz="2000" dirty="0"/>
              <a:t>Weighing scales</a:t>
            </a:r>
          </a:p>
          <a:p>
            <a:r>
              <a:rPr lang="en-GB" sz="2000" dirty="0"/>
              <a:t>Measuring spoons</a:t>
            </a:r>
          </a:p>
          <a:p>
            <a:r>
              <a:rPr lang="en-GB" sz="2000" dirty="0"/>
              <a:t>Measuring jug</a:t>
            </a:r>
          </a:p>
          <a:p>
            <a:r>
              <a:rPr lang="en-GB" sz="2000" dirty="0"/>
              <a:t>Mixing bowl</a:t>
            </a:r>
          </a:p>
          <a:p>
            <a:r>
              <a:rPr lang="en-GB" sz="2000" dirty="0"/>
              <a:t>Wooden spoon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549274" y="2746634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Can opener</a:t>
            </a:r>
          </a:p>
          <a:p>
            <a:r>
              <a:rPr lang="en-GB" sz="2000" dirty="0"/>
              <a:t>2 spoons</a:t>
            </a:r>
          </a:p>
          <a:p>
            <a:r>
              <a:rPr lang="en-GB" sz="2000" dirty="0"/>
              <a:t>Cooling rack</a:t>
            </a:r>
          </a:p>
        </p:txBody>
      </p:sp>
      <p:pic>
        <p:nvPicPr>
          <p:cNvPr id="9" name="Picture 4" descr="DSC024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" b="7509"/>
          <a:stretch>
            <a:fillRect/>
          </a:stretch>
        </p:blipFill>
        <p:spPr bwMode="auto">
          <a:xfrm>
            <a:off x="179389" y="2432240"/>
            <a:ext cx="5866570" cy="38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Preheat oven to 180°C or gas mark 4.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33" y="2552132"/>
            <a:ext cx="5121334" cy="38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 smtClean="0"/>
              <a:t>Add the flour, sugar, baking powder and oil.</a:t>
            </a:r>
            <a:endParaRPr lang="en-GB" sz="2000" dirty="0"/>
          </a:p>
        </p:txBody>
      </p:sp>
      <p:pic>
        <p:nvPicPr>
          <p:cNvPr id="8" name="Picture 11" descr="DSC024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4" y="1954108"/>
            <a:ext cx="4384688" cy="32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SC024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10" y="2241446"/>
            <a:ext cx="4384688" cy="32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SC024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45" y="2689821"/>
            <a:ext cx="4384688" cy="32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SC024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55" y="2962170"/>
            <a:ext cx="4384688" cy="328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 smtClean="0"/>
              <a:t>Add the egg and milk, then mix together </a:t>
            </a:r>
            <a:r>
              <a:rPr lang="en-GB" sz="2000" dirty="0"/>
              <a:t>to form a smooth batter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pic>
        <p:nvPicPr>
          <p:cNvPr id="6" name="Picture 10" descr="DSC02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1" y="1906309"/>
            <a:ext cx="4394389" cy="32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DSC024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82" y="2266671"/>
            <a:ext cx="4394389" cy="32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DSC024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06" y="2555596"/>
            <a:ext cx="4394389" cy="3295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DSC024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43" y="2852115"/>
            <a:ext cx="4803776" cy="360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 smtClean="0"/>
              <a:t>Stir in the fruit.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3" name="Picture 7" descr="DSC024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5" y="1903670"/>
            <a:ext cx="4516335" cy="338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DSC02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06" y="2264032"/>
            <a:ext cx="4516335" cy="338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DSC025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98" y="2552957"/>
            <a:ext cx="4516335" cy="338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DSC025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922" y="2911733"/>
            <a:ext cx="4516335" cy="338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Divide the mixture equally between the muffin cases using 2 spoons</a:t>
            </a:r>
            <a:r>
              <a:rPr lang="en-GB" sz="2000" dirty="0" smtClean="0"/>
              <a:t>.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3" descr="DSC025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43" y="1884744"/>
            <a:ext cx="4241138" cy="3180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DSC0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579" y="2605618"/>
            <a:ext cx="4242577" cy="31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DSC025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15" y="3227581"/>
            <a:ext cx="4373539" cy="31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195</Words>
  <Application>Microsoft Office PowerPoint</Application>
  <PresentationFormat>Custom</PresentationFormat>
  <Paragraphs>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Fruity muffins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Fruity muffins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42</cp:revision>
  <dcterms:created xsi:type="dcterms:W3CDTF">2018-10-10T09:22:08Z</dcterms:created>
  <dcterms:modified xsi:type="dcterms:W3CDTF">2019-02-13T11:13:19Z</dcterms:modified>
</cp:coreProperties>
</file>