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  <p:sldMasterId id="2147483664" r:id="rId5"/>
    <p:sldMasterId id="2147483662" r:id="rId6"/>
  </p:sldMasterIdLst>
  <p:sldIdLst>
    <p:sldId id="256" r:id="rId7"/>
    <p:sldId id="278" r:id="rId8"/>
    <p:sldId id="265" r:id="rId9"/>
    <p:sldId id="264" r:id="rId10"/>
    <p:sldId id="259" r:id="rId11"/>
    <p:sldId id="272" r:id="rId12"/>
    <p:sldId id="262" r:id="rId13"/>
    <p:sldId id="275" r:id="rId14"/>
    <p:sldId id="267" r:id="rId15"/>
    <p:sldId id="268" r:id="rId16"/>
    <p:sldId id="269" r:id="rId17"/>
    <p:sldId id="270" r:id="rId18"/>
    <p:sldId id="276" r:id="rId19"/>
    <p:sldId id="277" r:id="rId20"/>
    <p:sldId id="26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C2"/>
    <a:srgbClr val="79AA4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69" d="100"/>
          <a:sy n="69" d="100"/>
        </p:scale>
        <p:origin x="-114" y="-1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06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131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   © Food – a fact of life 2019</a:t>
            </a:r>
            <a:endParaRPr lang="en-US" sz="9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3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531477"/>
            <a:ext cx="9144000" cy="733096"/>
          </a:xfrm>
        </p:spPr>
        <p:txBody>
          <a:bodyPr/>
          <a:lstStyle/>
          <a:p>
            <a:r>
              <a:rPr lang="en-US" dirty="0" smtClean="0"/>
              <a:t>Minestrone soup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2452" y="4264573"/>
            <a:ext cx="355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Complexity: medium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GB" sz="2000" dirty="0"/>
              <a:t>Stir in the finely shredded cabbage and sliced tomato.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654" y="1961486"/>
            <a:ext cx="4655213" cy="343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866" y="2825086"/>
            <a:ext cx="4655213" cy="343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GB" sz="2000" dirty="0"/>
              <a:t>Add the mixed herbs and black pepper, bring to the boil and then simmer for 10 minutes.</a:t>
            </a:r>
          </a:p>
        </p:txBody>
      </p:sp>
      <p:pic>
        <p:nvPicPr>
          <p:cNvPr id="4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124" y="2386035"/>
            <a:ext cx="4761930" cy="3505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411" y="2674960"/>
            <a:ext cx="4761931" cy="3505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7"/>
            </a:pPr>
            <a:r>
              <a:rPr lang="en-GB" sz="2000" dirty="0"/>
              <a:t>Add the pasta and allow to simmer for a further 10 minutes.</a:t>
            </a:r>
          </a:p>
        </p:txBody>
      </p:sp>
      <p:pic>
        <p:nvPicPr>
          <p:cNvPr id="4" name="Picture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666" y="1978925"/>
            <a:ext cx="5802668" cy="4346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8"/>
            </a:pPr>
            <a:r>
              <a:rPr lang="en-GB" sz="2000" dirty="0" smtClean="0"/>
              <a:t>Serve.</a:t>
            </a:r>
            <a:endParaRPr lang="en-GB" sz="2000" dirty="0"/>
          </a:p>
        </p:txBody>
      </p:sp>
      <p:pic>
        <p:nvPicPr>
          <p:cNvPr id="5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069" y="1825625"/>
            <a:ext cx="5757863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403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829" y="2120716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29" y="1555463"/>
            <a:ext cx="9720000" cy="720000"/>
          </a:xfrm>
        </p:spPr>
        <p:txBody>
          <a:bodyPr/>
          <a:lstStyle/>
          <a:p>
            <a:r>
              <a:rPr lang="en-US" dirty="0" smtClean="0"/>
              <a:t>Top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972" y="2275463"/>
            <a:ext cx="4371715" cy="3600000"/>
          </a:xfrm>
        </p:spPr>
        <p:txBody>
          <a:bodyPr/>
          <a:lstStyle/>
          <a:p>
            <a:r>
              <a:rPr lang="en-GB" sz="2000" dirty="0"/>
              <a:t>Serve with a sprinkle of parmesan cheese.</a:t>
            </a:r>
          </a:p>
          <a:p>
            <a:r>
              <a:rPr lang="en-GB" sz="2000" dirty="0"/>
              <a:t>Try different types of vegetables – use what is in season.</a:t>
            </a:r>
          </a:p>
          <a:p>
            <a:r>
              <a:rPr lang="en-GB" sz="2000" dirty="0"/>
              <a:t>Add 2 x 15ml spoons of cannellini beans.</a:t>
            </a:r>
          </a:p>
          <a:p>
            <a:r>
              <a:rPr lang="en-GB" sz="2000" dirty="0"/>
              <a:t>Try using different herbs and spices.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9274" y="2120716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0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Food skills</a:t>
            </a: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363417" y="2275463"/>
            <a:ext cx="4371715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000" dirty="0"/>
              <a:t>Weigh.</a:t>
            </a:r>
          </a:p>
          <a:p>
            <a:pPr lvl="0"/>
            <a:r>
              <a:rPr lang="en-GB" sz="2000" dirty="0"/>
              <a:t>Measure.</a:t>
            </a:r>
          </a:p>
          <a:p>
            <a:pPr lvl="0"/>
            <a:r>
              <a:rPr lang="en-GB" sz="2000" dirty="0"/>
              <a:t>Peel.</a:t>
            </a:r>
          </a:p>
          <a:p>
            <a:pPr lvl="0"/>
            <a:r>
              <a:rPr lang="en-GB" sz="2000" dirty="0"/>
              <a:t>Chop.</a:t>
            </a:r>
          </a:p>
          <a:p>
            <a:pPr lvl="0"/>
            <a:r>
              <a:rPr lang="en-GB" sz="2000" dirty="0"/>
              <a:t>Fry.</a:t>
            </a:r>
          </a:p>
          <a:p>
            <a:pPr lvl="0"/>
            <a:r>
              <a:rPr lang="en-GB" sz="2000" dirty="0"/>
              <a:t>Boil and </a:t>
            </a:r>
            <a:r>
              <a:rPr lang="en-GB" sz="2000" dirty="0" smtClean="0"/>
              <a:t>simmer.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34007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Minestrone soup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771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262" y="1454727"/>
            <a:ext cx="6065477" cy="4690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638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1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clove of garlic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¼ cabbage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rasher of bacon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pPr>
              <a:spcBef>
                <a:spcPct val="50000"/>
              </a:spcBef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stick of celery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potato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stock cube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Ingredients</a:t>
            </a:r>
            <a:endParaRPr lang="en-GB" dirty="0"/>
          </a:p>
        </p:txBody>
      </p:sp>
      <p:sp>
        <p:nvSpPr>
          <p:cNvPr id="6" name="Text Placeholder 1"/>
          <p:cNvSpPr txBox="1">
            <a:spLocks/>
          </p:cNvSpPr>
          <p:nvPr/>
        </p:nvSpPr>
        <p:spPr>
          <a:xfrm>
            <a:off x="8445625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800ml boiling water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5ml mixed herbs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Black pepper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25g small pasta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shapes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broken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spaghetti</a:t>
            </a:r>
          </a:p>
          <a:p>
            <a:endParaRPr lang="en-GB" dirty="0"/>
          </a:p>
        </p:txBody>
      </p:sp>
      <p:pic>
        <p:nvPicPr>
          <p:cNvPr id="7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81" y="2283798"/>
            <a:ext cx="5372053" cy="410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15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69008"/>
            <a:ext cx="4680000" cy="3747308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Garlic press</a:t>
            </a:r>
          </a:p>
          <a:p>
            <a:r>
              <a:rPr lang="en-GB" sz="2000" dirty="0"/>
              <a:t>2 chopping boards</a:t>
            </a:r>
          </a:p>
          <a:p>
            <a:r>
              <a:rPr lang="en-GB" sz="2000" dirty="0"/>
              <a:t>2 knives</a:t>
            </a:r>
          </a:p>
          <a:p>
            <a:r>
              <a:rPr lang="en-GB" sz="2000" dirty="0"/>
              <a:t>Measuring spoons, saucepan</a:t>
            </a:r>
          </a:p>
          <a:p>
            <a:r>
              <a:rPr lang="en-GB" sz="2000" dirty="0"/>
              <a:t>Peeler</a:t>
            </a:r>
          </a:p>
          <a:p>
            <a:r>
              <a:rPr lang="en-GB" sz="2000" dirty="0"/>
              <a:t>Wooden spoon</a:t>
            </a:r>
          </a:p>
          <a:p>
            <a:r>
              <a:rPr lang="en-GB" sz="2000" dirty="0"/>
              <a:t>Measuring </a:t>
            </a:r>
            <a:r>
              <a:rPr lang="en-GB" sz="2000" dirty="0" smtClean="0"/>
              <a:t>jug</a:t>
            </a:r>
            <a:endParaRPr lang="en-GB" sz="2000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</a:t>
            </a:r>
            <a:endParaRPr lang="en-GB" dirty="0"/>
          </a:p>
        </p:txBody>
      </p:sp>
      <p:pic>
        <p:nvPicPr>
          <p:cNvPr id="6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62" y="2283798"/>
            <a:ext cx="5150631" cy="407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7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Prepare the vegetables and bacon:</a:t>
            </a:r>
          </a:p>
          <a:p>
            <a:r>
              <a:rPr lang="en-GB" sz="2000" dirty="0" smtClean="0"/>
              <a:t>peel </a:t>
            </a:r>
            <a:r>
              <a:rPr lang="en-GB" sz="2000" dirty="0"/>
              <a:t>and crush the garlic and shred the cabbage;</a:t>
            </a:r>
          </a:p>
        </p:txBody>
      </p:sp>
      <p:pic>
        <p:nvPicPr>
          <p:cNvPr id="5" name="Picture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602" y="3041842"/>
            <a:ext cx="4578082" cy="3008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370" y="3340179"/>
            <a:ext cx="4614130" cy="301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832" y="3729582"/>
            <a:ext cx="4698242" cy="281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peel and chop the onion;</a:t>
            </a:r>
          </a:p>
          <a:p>
            <a:r>
              <a:rPr lang="en-GB" sz="2000" dirty="0" smtClean="0"/>
              <a:t>chop </a:t>
            </a:r>
            <a:r>
              <a:rPr lang="en-GB" sz="2000" dirty="0"/>
              <a:t>the bacon, with a clean knife on a clean chopping board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276" y="2341563"/>
            <a:ext cx="4742457" cy="303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992" y="2640206"/>
            <a:ext cx="4545772" cy="3005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450" y="2945562"/>
            <a:ext cx="4632423" cy="3036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662" y="3248167"/>
            <a:ext cx="4544396" cy="3045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sz="2000" dirty="0"/>
              <a:t>Fry the onion, garlic and bacon in the oil for 2 minutes.</a:t>
            </a:r>
          </a:p>
        </p:txBody>
      </p:sp>
      <p:pic>
        <p:nvPicPr>
          <p:cNvPr id="6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722" y="1910688"/>
            <a:ext cx="5644557" cy="4275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497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 smtClean="0"/>
              <a:t>Stir </a:t>
            </a:r>
            <a:r>
              <a:rPr lang="en-GB" sz="2000" dirty="0"/>
              <a:t>in the potato, celery and carrot.</a:t>
            </a:r>
          </a:p>
        </p:txBody>
      </p:sp>
      <p:pic>
        <p:nvPicPr>
          <p:cNvPr id="9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233" y="1906097"/>
            <a:ext cx="3549438" cy="2599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532" y="2426066"/>
            <a:ext cx="3675206" cy="269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233" y="3073765"/>
            <a:ext cx="3675206" cy="269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696" y="3657600"/>
            <a:ext cx="3739487" cy="2739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355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 smtClean="0"/>
              <a:t>Add the stock.</a:t>
            </a:r>
            <a:endParaRPr lang="en-GB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283" y="2005628"/>
            <a:ext cx="4501889" cy="338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908" y="2797790"/>
            <a:ext cx="4501889" cy="338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231</Words>
  <Application>Microsoft Office PowerPoint</Application>
  <PresentationFormat>Custom</PresentationFormat>
  <Paragraphs>50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Office Theme</vt:lpstr>
      <vt:lpstr>Custom Design</vt:lpstr>
      <vt:lpstr>1_Custom Design</vt:lpstr>
      <vt:lpstr>3_Custom Design</vt:lpstr>
      <vt:lpstr>4_Custom Design</vt:lpstr>
      <vt:lpstr>2_Custom Design</vt:lpstr>
      <vt:lpstr>Minestrone soup</vt:lpstr>
      <vt:lpstr>PowerPoint Presentation</vt:lpstr>
      <vt:lpstr>Ingredients</vt:lpstr>
      <vt:lpstr>Equipment</vt:lpstr>
      <vt:lpstr>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tips</vt:lpstr>
      <vt:lpstr>Minestrone soup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50</cp:revision>
  <dcterms:created xsi:type="dcterms:W3CDTF">2018-10-10T09:22:08Z</dcterms:created>
  <dcterms:modified xsi:type="dcterms:W3CDTF">2019-02-13T11:17:26Z</dcterms:modified>
</cp:coreProperties>
</file>