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5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69" r:id="rId16"/>
    <p:sldId id="270" r:id="rId17"/>
    <p:sldId id="27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2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Spicy tomato soup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Ladle the mixture into the liquidiser and blend until </a:t>
            </a:r>
            <a:r>
              <a:rPr lang="en-GB" sz="2000" dirty="0" smtClean="0"/>
              <a:t>smooth.</a:t>
            </a:r>
            <a:endParaRPr lang="en-US" sz="2000" dirty="0"/>
          </a:p>
        </p:txBody>
      </p:sp>
      <p:pic>
        <p:nvPicPr>
          <p:cNvPr id="4" name="Picture 6" descr="DSC03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95" y="1952378"/>
            <a:ext cx="4535861" cy="34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SC03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82" y="2960579"/>
            <a:ext cx="4537311" cy="34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Serve.</a:t>
            </a:r>
            <a:endParaRPr lang="en-US" sz="2000" dirty="0"/>
          </a:p>
        </p:txBody>
      </p:sp>
      <p:pic>
        <p:nvPicPr>
          <p:cNvPr id="5" name="Picture 7" descr="DSC0331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91" y="1983977"/>
            <a:ext cx="5792218" cy="43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Place a cloth over the liquidiser to prevent any soup from splashing out.</a:t>
            </a:r>
          </a:p>
          <a:p>
            <a:r>
              <a:rPr lang="en-GB" sz="2000" dirty="0"/>
              <a:t>Use a range of different vegetables, e.g. leeks, peppers, mushrooms.</a:t>
            </a:r>
          </a:p>
          <a:p>
            <a:r>
              <a:rPr lang="en-GB" sz="2000" dirty="0"/>
              <a:t>Serve with wholegrain bread. </a:t>
            </a:r>
          </a:p>
          <a:p>
            <a:r>
              <a:rPr lang="en-GB" sz="2000" dirty="0"/>
              <a:t>Use different herbs and spices e.g. basil, mixed herbs, paprika.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Peel.</a:t>
            </a:r>
          </a:p>
          <a:p>
            <a:pPr lvl="0"/>
            <a:r>
              <a:rPr lang="en-GB" sz="2000" dirty="0"/>
              <a:t>Slice, trim and cut.</a:t>
            </a:r>
          </a:p>
          <a:p>
            <a:pPr lvl="0"/>
            <a:r>
              <a:rPr lang="en-GB" sz="2000" dirty="0"/>
              <a:t>Stir.</a:t>
            </a:r>
          </a:p>
          <a:p>
            <a:pPr lvl="0"/>
            <a:r>
              <a:rPr lang="en-GB" sz="2000" dirty="0"/>
              <a:t>Simmer and boil.</a:t>
            </a:r>
          </a:p>
          <a:p>
            <a:pPr lvl="0"/>
            <a:r>
              <a:rPr lang="en-GB" sz="2000" dirty="0"/>
              <a:t>Blend.</a:t>
            </a:r>
          </a:p>
        </p:txBody>
      </p:sp>
    </p:spTree>
    <p:extLst>
      <p:ext uri="{BB962C8B-B14F-4D97-AF65-F5344CB8AC3E}">
        <p14:creationId xmlns:p14="http://schemas.microsoft.com/office/powerpoint/2010/main" val="32259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Spicy tomato soup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0331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48" y="1514901"/>
            <a:ext cx="6417705" cy="48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onion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carrot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potato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can chopped tomatoes (400g)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500ml water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stock cube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5ml spoon dried chilli flakes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tomato puree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6" name="Picture 6" descr="DSC03188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276872"/>
            <a:ext cx="5437106" cy="4078166"/>
          </a:xfrm>
          <a:prstGeom prst="rect">
            <a:avLst/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gamma/>
                  <a:shade val="95294"/>
                  <a:invGamma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Chopping board</a:t>
            </a:r>
          </a:p>
          <a:p>
            <a:r>
              <a:rPr lang="en-GB" sz="2000" dirty="0"/>
              <a:t>Knife</a:t>
            </a:r>
          </a:p>
          <a:p>
            <a:r>
              <a:rPr lang="en-GB" sz="2000" dirty="0"/>
              <a:t>Peeler</a:t>
            </a:r>
          </a:p>
          <a:p>
            <a:r>
              <a:rPr lang="en-GB" sz="2000" dirty="0"/>
              <a:t>Saucepan</a:t>
            </a:r>
          </a:p>
          <a:p>
            <a:r>
              <a:rPr lang="en-GB" sz="2000" dirty="0"/>
              <a:t>Can opener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Wooden spoon</a:t>
            </a:r>
          </a:p>
          <a:p>
            <a:r>
              <a:rPr lang="en-GB" sz="2000" dirty="0"/>
              <a:t>Liquidiser</a:t>
            </a:r>
          </a:p>
          <a:p>
            <a:r>
              <a:rPr lang="en-GB" sz="2000" dirty="0"/>
              <a:t>Ladle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6" name="Picture 5" descr="DSC03184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8" y="2359074"/>
            <a:ext cx="5364067" cy="40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Prepare the vegetables:</a:t>
            </a:r>
          </a:p>
          <a:p>
            <a:r>
              <a:rPr lang="en-GB" sz="2000" dirty="0" smtClean="0"/>
              <a:t>peel </a:t>
            </a:r>
            <a:r>
              <a:rPr lang="en-GB" sz="2000" dirty="0"/>
              <a:t>and slice the onion;</a:t>
            </a:r>
          </a:p>
        </p:txBody>
      </p:sp>
      <p:pic>
        <p:nvPicPr>
          <p:cNvPr id="6" name="Picture 8" descr="DSC03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6" y="3013860"/>
            <a:ext cx="3635847" cy="27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SC03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48" y="3464923"/>
            <a:ext cx="3751655" cy="28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top and tail, peel and slice the carrot;</a:t>
            </a:r>
          </a:p>
        </p:txBody>
      </p:sp>
      <p:pic>
        <p:nvPicPr>
          <p:cNvPr id="7" name="Picture 7" descr="DSC03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72" y="2024404"/>
            <a:ext cx="4495197" cy="33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SC03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23" y="2896699"/>
            <a:ext cx="4697886" cy="35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Peel and cut the potato into </a:t>
            </a:r>
            <a:r>
              <a:rPr lang="en-GB" sz="2000" dirty="0" smtClean="0"/>
              <a:t>8.</a:t>
            </a:r>
            <a:endParaRPr lang="en-GB" sz="2000" dirty="0"/>
          </a:p>
        </p:txBody>
      </p:sp>
      <p:pic>
        <p:nvPicPr>
          <p:cNvPr id="7" name="Picture 7" descr="DSC03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79" y="1936204"/>
            <a:ext cx="3888043" cy="29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SC03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99" y="2655341"/>
            <a:ext cx="3888043" cy="29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SC03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61" y="3318669"/>
            <a:ext cx="4091015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Put all the ingredients into a saucepan.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DSC03220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19" y="1916992"/>
            <a:ext cx="4023878" cy="3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SC0322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90" y="2589046"/>
            <a:ext cx="4278803" cy="32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SC0322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11" y="3362943"/>
            <a:ext cx="4088665" cy="30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Stir everything together, bring to the boil and then simmer for </a:t>
            </a:r>
            <a:r>
              <a:rPr lang="en-GB" sz="2000" dirty="0" smtClean="0"/>
              <a:t>20 minutes.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8" descr="DSC0323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99" y="2007481"/>
            <a:ext cx="4835263" cy="36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SC0323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88" y="2511188"/>
            <a:ext cx="4975840" cy="36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198</Words>
  <Application>Microsoft Office PowerPoint</Application>
  <PresentationFormat>Custom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Spicy tomato soup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Spicy tomato soup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36</cp:revision>
  <dcterms:created xsi:type="dcterms:W3CDTF">2018-10-10T09:22:08Z</dcterms:created>
  <dcterms:modified xsi:type="dcterms:W3CDTF">2019-02-13T11:13:42Z</dcterms:modified>
</cp:coreProperties>
</file>