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7" r:id="rId8"/>
    <p:sldId id="265" r:id="rId9"/>
    <p:sldId id="264" r:id="rId10"/>
    <p:sldId id="259" r:id="rId11"/>
    <p:sldId id="272" r:id="rId12"/>
    <p:sldId id="262" r:id="rId13"/>
    <p:sldId id="275" r:id="rId14"/>
    <p:sldId id="267" r:id="rId15"/>
    <p:sldId id="268" r:id="rId16"/>
    <p:sldId id="269" r:id="rId17"/>
    <p:sldId id="270" r:id="rId18"/>
    <p:sldId id="276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56141"/>
            <a:ext cx="9144000" cy="733096"/>
          </a:xfrm>
        </p:spPr>
        <p:txBody>
          <a:bodyPr/>
          <a:lstStyle/>
          <a:p>
            <a:r>
              <a:rPr lang="en-US" dirty="0" smtClean="0"/>
              <a:t>Tropical granola bars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Pat down the mixture in the baking tin.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Picture 3" descr="DSC008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42" y="1950657"/>
            <a:ext cx="5816316" cy="43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Bake for 20 minutes, until lightly browned.</a:t>
            </a:r>
          </a:p>
        </p:txBody>
      </p:sp>
      <p:pic>
        <p:nvPicPr>
          <p:cNvPr id="8" name="Picture 3" descr="DSC00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91" y="1897039"/>
            <a:ext cx="5833018" cy="43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Remove from the oven and cut into ‘bars’ in the baking tin while hot.</a:t>
            </a:r>
          </a:p>
        </p:txBody>
      </p:sp>
      <p:pic>
        <p:nvPicPr>
          <p:cNvPr id="11" name="Picture 3" descr="DSC00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86" y="1915578"/>
            <a:ext cx="5734429" cy="42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Try adding a different type of breakfast cereal, instead of oats.</a:t>
            </a:r>
          </a:p>
          <a:p>
            <a:r>
              <a:rPr lang="en-GB" sz="2000" dirty="0"/>
              <a:t>Add 1 x 5ml spoon ginger or mixed spice to the oat mixture instead of cinnamon.</a:t>
            </a:r>
          </a:p>
          <a:p>
            <a:r>
              <a:rPr lang="en-GB" sz="2000" dirty="0"/>
              <a:t>You could add a few chopped nuts.</a:t>
            </a:r>
          </a:p>
          <a:p>
            <a:r>
              <a:rPr lang="en-GB" sz="2000" dirty="0"/>
              <a:t>Try adding half an apple or half a mashed banana instead of the tropical fruit and coconut.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Melt.</a:t>
            </a:r>
          </a:p>
          <a:p>
            <a:pPr lvl="0"/>
            <a:r>
              <a:rPr lang="en-GB" sz="2000" dirty="0"/>
              <a:t>Stir.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310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Tropical granola bars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SC00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6" y="1787856"/>
            <a:ext cx="5978528" cy="44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50g butter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hard baking fat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sugar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x 15ml spoon honey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150g jumbo oats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1x 5ml spoon cinnamon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40g pumpkin seeds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40g desiccated coconut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75g tropical dried fruit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10" name="Picture 5" descr="DSC00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3" y="2403849"/>
            <a:ext cx="5685930" cy="39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69008"/>
            <a:ext cx="4680000" cy="374730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Weighing scales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Saucepan</a:t>
            </a:r>
          </a:p>
          <a:p>
            <a:r>
              <a:rPr lang="en-GB" sz="2000" dirty="0"/>
              <a:t>Wooden spoon</a:t>
            </a:r>
          </a:p>
          <a:p>
            <a:r>
              <a:rPr lang="en-GB" sz="2000" dirty="0"/>
              <a:t>Baking tin</a:t>
            </a:r>
          </a:p>
          <a:p>
            <a:r>
              <a:rPr lang="en-GB" sz="2000" dirty="0"/>
              <a:t>Spatula</a:t>
            </a:r>
          </a:p>
          <a:p>
            <a:r>
              <a:rPr lang="en-GB" sz="2000" dirty="0"/>
              <a:t>Palette knife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10" name="Picture 5" descr="DSC0084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4217"/>
            <a:ext cx="5699599" cy="38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the oven to 180°C or gas mark 4.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4" y="2603542"/>
            <a:ext cx="5035373" cy="37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Place the butter or </a:t>
            </a:r>
            <a:r>
              <a:rPr lang="en-GB" sz="2000" dirty="0" smtClean="0"/>
              <a:t>baking fat, </a:t>
            </a:r>
            <a:r>
              <a:rPr lang="en-GB" sz="2000" dirty="0"/>
              <a:t>sugar and honey into a saucepan and gently heat until the butter or </a:t>
            </a:r>
            <a:r>
              <a:rPr lang="en-GB" sz="2000" dirty="0" smtClean="0"/>
              <a:t>baking fat </a:t>
            </a:r>
            <a:r>
              <a:rPr lang="en-GB" sz="2000" dirty="0"/>
              <a:t>has melted.</a:t>
            </a:r>
          </a:p>
        </p:txBody>
      </p:sp>
      <p:pic>
        <p:nvPicPr>
          <p:cNvPr id="15" name="Picture 3" descr="DSC0085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54" y="2211016"/>
            <a:ext cx="4147549" cy="31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SC0085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83" y="2642815"/>
            <a:ext cx="4147549" cy="31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SC0085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03" y="2991078"/>
            <a:ext cx="4020927" cy="30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SC00857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7" y="3425588"/>
            <a:ext cx="4050472" cy="30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 smtClean="0"/>
              <a:t>Add the oats, coconut and pumpkin seeds.</a:t>
            </a:r>
            <a:endParaRPr lang="en-GB" sz="2000" dirty="0"/>
          </a:p>
        </p:txBody>
      </p:sp>
      <p:pic>
        <p:nvPicPr>
          <p:cNvPr id="20" name="Picture 3" descr="DSC0086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76" y="1938783"/>
            <a:ext cx="4354228" cy="3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C0086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90" y="2370583"/>
            <a:ext cx="4354228" cy="3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SC00866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5" y="2968830"/>
            <a:ext cx="4354228" cy="3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 smtClean="0"/>
              <a:t>Add the dried fruit and cinnamon, then stir all the ingredients together.</a:t>
            </a:r>
            <a:endParaRPr lang="en-GB" sz="2000" dirty="0"/>
          </a:p>
        </p:txBody>
      </p:sp>
      <p:pic>
        <p:nvPicPr>
          <p:cNvPr id="6" name="Picture 9" descr="DSC0086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23" y="1964383"/>
            <a:ext cx="4356487" cy="32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SC0086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2" y="2540646"/>
            <a:ext cx="4356488" cy="32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SC0087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29" y="3043451"/>
            <a:ext cx="4356488" cy="32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Pour the mixture into a non-stick (or lined) baking tin.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3" descr="DSC00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99" y="1914630"/>
            <a:ext cx="5898202" cy="43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238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Tropical granola bars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Tropical granola bars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41</cp:revision>
  <dcterms:created xsi:type="dcterms:W3CDTF">2018-10-10T09:22:08Z</dcterms:created>
  <dcterms:modified xsi:type="dcterms:W3CDTF">2019-02-13T11:16:06Z</dcterms:modified>
</cp:coreProperties>
</file>