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  <p:sldMasterId id="2147483664" r:id="rId5"/>
    <p:sldMasterId id="2147483662" r:id="rId6"/>
  </p:sldMasterIdLst>
  <p:sldIdLst>
    <p:sldId id="256" r:id="rId7"/>
    <p:sldId id="278" r:id="rId8"/>
    <p:sldId id="265" r:id="rId9"/>
    <p:sldId id="264" r:id="rId10"/>
    <p:sldId id="259" r:id="rId11"/>
    <p:sldId id="272" r:id="rId12"/>
    <p:sldId id="262" r:id="rId13"/>
    <p:sldId id="267" r:id="rId14"/>
    <p:sldId id="268" r:id="rId15"/>
    <p:sldId id="269" r:id="rId16"/>
    <p:sldId id="270" r:id="rId17"/>
    <p:sldId id="274" r:id="rId18"/>
    <p:sldId id="275" r:id="rId19"/>
    <p:sldId id="276" r:id="rId20"/>
    <p:sldId id="277" r:id="rId21"/>
    <p:sldId id="26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6C2"/>
    <a:srgbClr val="79AA41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5"/>
    <p:restoredTop sz="94655"/>
  </p:normalViewPr>
  <p:slideViewPr>
    <p:cSldViewPr snapToGrid="0" snapToObjects="1">
      <p:cViewPr>
        <p:scale>
          <a:sx n="70" d="100"/>
          <a:sy n="70" d="100"/>
        </p:scale>
        <p:origin x="-78" y="-10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Ingredients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383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Equipment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876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013135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foodafactoflife.org.uk/" TargetMode="Externa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2" y="6539528"/>
            <a:ext cx="676101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 provided under the Open Government Licence. </a:t>
            </a:r>
            <a:endParaRPr lang="en-GB" sz="9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495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    © Food – a fact of life 2019</a:t>
            </a:r>
            <a:endParaRPr lang="en-US" sz="90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2" y="6539528"/>
            <a:ext cx="676101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 provided under the Open Government Licence. </a:t>
            </a:r>
            <a:endParaRPr lang="en-GB" sz="9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338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3.jpeg"/><Relationship Id="rId4" Type="http://schemas.openxmlformats.org/officeDocument/2006/relationships/image" Target="../media/image3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452" y="3531477"/>
            <a:ext cx="9144000" cy="733096"/>
          </a:xfrm>
        </p:spPr>
        <p:txBody>
          <a:bodyPr/>
          <a:lstStyle/>
          <a:p>
            <a:r>
              <a:rPr lang="en-US" dirty="0" smtClean="0"/>
              <a:t>Vegetable soup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42452" y="4264573"/>
            <a:ext cx="3552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Complexity: medium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6"/>
            </a:pPr>
            <a:r>
              <a:rPr lang="en-GB" sz="2000" dirty="0"/>
              <a:t>Heat the oil in a saucepan and </a:t>
            </a:r>
            <a:r>
              <a:rPr lang="en-GB" sz="2000" dirty="0" smtClean="0"/>
              <a:t>add the onion and carrot.</a:t>
            </a:r>
            <a:endParaRPr lang="en-GB" sz="2000" dirty="0"/>
          </a:p>
        </p:txBody>
      </p:sp>
      <p:pic>
        <p:nvPicPr>
          <p:cNvPr id="6" name="Picture 3" descr="DSC00959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380" y="2181854"/>
            <a:ext cx="4351029" cy="3263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DSC00960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0319" y="2469192"/>
            <a:ext cx="4351029" cy="3263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DSC00961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5563" y="2829554"/>
            <a:ext cx="4351029" cy="3263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7"/>
            </a:pPr>
            <a:r>
              <a:rPr lang="en-GB" sz="2000" dirty="0" smtClean="0"/>
              <a:t>Immediately add the celery and leeks (but not the potatoes) and fry everything for 5 minutes.</a:t>
            </a:r>
            <a:endParaRPr lang="en-US" sz="2000" dirty="0"/>
          </a:p>
        </p:txBody>
      </p:sp>
      <p:pic>
        <p:nvPicPr>
          <p:cNvPr id="7" name="Picture 6" descr="DSC00962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970" y="2239089"/>
            <a:ext cx="4465874" cy="3349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DSC00963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7753" y="2670889"/>
            <a:ext cx="4465874" cy="3349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9" descr="DSC0096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3402" y="3031370"/>
            <a:ext cx="4465874" cy="3350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8"/>
            </a:pPr>
            <a:r>
              <a:rPr lang="en-GB" sz="2000" dirty="0" smtClean="0"/>
              <a:t>Add </a:t>
            </a:r>
            <a:r>
              <a:rPr lang="en-GB" sz="2000" dirty="0"/>
              <a:t>the stock to the saucepan and bring to the boil.</a:t>
            </a:r>
            <a:endParaRPr lang="en-US" sz="2000" dirty="0"/>
          </a:p>
        </p:txBody>
      </p:sp>
      <p:pic>
        <p:nvPicPr>
          <p:cNvPr id="6" name="Picture 3" descr="DSC00968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730" y="1901374"/>
            <a:ext cx="4260964" cy="319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DSC0097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8943" y="2399711"/>
            <a:ext cx="4197870" cy="3147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5" descr="DSC0097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4002" y="2764974"/>
            <a:ext cx="4260965" cy="319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DSC00976"/>
          <p:cNvPicPr>
            <a:picLocks noChangeAspect="1" noChangeArrowheads="1"/>
          </p:cNvPicPr>
          <p:nvPr/>
        </p:nvPicPr>
        <p:blipFill>
          <a:blip r:embed="rId5">
            <a:lum brigh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0962" y="3125336"/>
            <a:ext cx="4260965" cy="319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99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9"/>
            </a:pPr>
            <a:r>
              <a:rPr lang="en-GB" sz="2000" dirty="0" smtClean="0"/>
              <a:t>Add </a:t>
            </a:r>
            <a:r>
              <a:rPr lang="en-GB" sz="2000" dirty="0"/>
              <a:t>the potatoes and simmer for 20 minutes.</a:t>
            </a:r>
            <a:endParaRPr lang="en-US" sz="2000" dirty="0"/>
          </a:p>
        </p:txBody>
      </p:sp>
      <p:pic>
        <p:nvPicPr>
          <p:cNvPr id="6" name="Picture 4" descr="DSC0097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7714" y="1973797"/>
            <a:ext cx="5636573" cy="4228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9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10"/>
            </a:pPr>
            <a:r>
              <a:rPr lang="en-GB" sz="2000" dirty="0"/>
              <a:t> Stir in the chopped coriander and serve.</a:t>
            </a:r>
            <a:endParaRPr lang="en-US" sz="2000" dirty="0"/>
          </a:p>
        </p:txBody>
      </p:sp>
      <p:pic>
        <p:nvPicPr>
          <p:cNvPr id="6" name="Picture 4" descr="DSC00980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99" y="1881650"/>
            <a:ext cx="5759403" cy="43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9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5829" y="2120716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5829" y="1555463"/>
            <a:ext cx="9720000" cy="720000"/>
          </a:xfrm>
        </p:spPr>
        <p:txBody>
          <a:bodyPr/>
          <a:lstStyle/>
          <a:p>
            <a:r>
              <a:rPr lang="en-US" dirty="0" smtClean="0"/>
              <a:t>Top tips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9972" y="2275463"/>
            <a:ext cx="4371715" cy="3600000"/>
          </a:xfrm>
        </p:spPr>
        <p:txBody>
          <a:bodyPr/>
          <a:lstStyle/>
          <a:p>
            <a:r>
              <a:rPr lang="en-GB" sz="2000" dirty="0"/>
              <a:t>Try using a sweet potato.</a:t>
            </a:r>
          </a:p>
          <a:p>
            <a:r>
              <a:rPr lang="en-GB" sz="2000" smtClean="0"/>
              <a:t>Vary </a:t>
            </a:r>
            <a:r>
              <a:rPr lang="en-GB" sz="2000" dirty="0"/>
              <a:t>the types of vegetables used depending on what is in season.</a:t>
            </a:r>
          </a:p>
          <a:p>
            <a:r>
              <a:rPr lang="en-GB" sz="2000" dirty="0"/>
              <a:t>Add canned or frozen sweetcorn or a can of beans.</a:t>
            </a:r>
          </a:p>
          <a:p>
            <a:r>
              <a:rPr lang="en-GB" sz="2000" dirty="0"/>
              <a:t>If you have a blender, blend the soup.</a:t>
            </a:r>
          </a:p>
          <a:p>
            <a:r>
              <a:rPr lang="en-GB" sz="2000" dirty="0"/>
              <a:t>Try adding different herbs and spices.</a:t>
            </a:r>
          </a:p>
        </p:txBody>
      </p:sp>
      <p:sp>
        <p:nvSpPr>
          <p:cNvPr id="5" name="Rectangle 4"/>
          <p:cNvSpPr/>
          <p:nvPr/>
        </p:nvSpPr>
        <p:spPr>
          <a:xfrm>
            <a:off x="6209274" y="2120716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20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Food skills</a:t>
            </a:r>
          </a:p>
          <a:p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363417" y="2275463"/>
            <a:ext cx="4371715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 sz="2000" dirty="0"/>
              <a:t>Measure.</a:t>
            </a:r>
          </a:p>
          <a:p>
            <a:pPr lvl="0"/>
            <a:r>
              <a:rPr lang="en-GB" sz="2000" dirty="0"/>
              <a:t>Peel.</a:t>
            </a:r>
          </a:p>
          <a:p>
            <a:pPr lvl="0"/>
            <a:r>
              <a:rPr lang="en-GB" sz="2000" dirty="0"/>
              <a:t>Trim, dice, slice and chop.</a:t>
            </a:r>
          </a:p>
          <a:p>
            <a:pPr lvl="0"/>
            <a:r>
              <a:rPr lang="en-GB" sz="2000" dirty="0"/>
              <a:t>Fry.</a:t>
            </a:r>
          </a:p>
          <a:p>
            <a:pPr lvl="0"/>
            <a:r>
              <a:rPr lang="en-GB" sz="2000" dirty="0"/>
              <a:t>Boil and simmer.</a:t>
            </a:r>
          </a:p>
        </p:txBody>
      </p:sp>
    </p:spTree>
    <p:extLst>
      <p:ext uri="{BB962C8B-B14F-4D97-AF65-F5344CB8AC3E}">
        <p14:creationId xmlns:p14="http://schemas.microsoft.com/office/powerpoint/2010/main" val="158165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Vegetable soup</a:t>
            </a:r>
            <a:endParaRPr lang="en-GB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17714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SC009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0317" y="1801502"/>
            <a:ext cx="5991367" cy="4493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710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onion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carrot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leek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potato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celery stick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1x 10ml spoon oil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600ml stock (water and stock cube)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x 15ml spoon coriander, chopped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Ingredients</a:t>
            </a:r>
            <a:endParaRPr lang="en-GB" dirty="0"/>
          </a:p>
        </p:txBody>
      </p:sp>
      <p:pic>
        <p:nvPicPr>
          <p:cNvPr id="7" name="Picture 5" descr="DSC00924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8" y="2218992"/>
            <a:ext cx="5583413" cy="4186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155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Chopping board</a:t>
            </a:r>
          </a:p>
          <a:p>
            <a:r>
              <a:rPr lang="en-GB" sz="2000" dirty="0"/>
              <a:t>Knife</a:t>
            </a:r>
          </a:p>
          <a:p>
            <a:r>
              <a:rPr lang="en-GB" sz="2000" dirty="0"/>
              <a:t>Vegetable peeler</a:t>
            </a:r>
          </a:p>
          <a:p>
            <a:r>
              <a:rPr lang="en-GB" sz="2000" dirty="0"/>
              <a:t>Measuring spoons</a:t>
            </a:r>
          </a:p>
          <a:p>
            <a:r>
              <a:rPr lang="en-GB" sz="2000" dirty="0"/>
              <a:t>Saucepan</a:t>
            </a:r>
          </a:p>
          <a:p>
            <a:r>
              <a:rPr lang="en-GB" sz="2000" dirty="0"/>
              <a:t>Wooden spoon</a:t>
            </a:r>
          </a:p>
          <a:p>
            <a:r>
              <a:rPr lang="en-GB" sz="2000" dirty="0"/>
              <a:t>Measuring </a:t>
            </a:r>
            <a:r>
              <a:rPr lang="en-GB" sz="2000" dirty="0" smtClean="0"/>
              <a:t>jug</a:t>
            </a:r>
            <a:endParaRPr lang="en-GB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Equipment</a:t>
            </a:r>
            <a:endParaRPr lang="en-GB" dirty="0"/>
          </a:p>
        </p:txBody>
      </p:sp>
      <p:pic>
        <p:nvPicPr>
          <p:cNvPr id="7" name="Picture 5" descr="DSC00920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485111"/>
            <a:ext cx="5685951" cy="3771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63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275463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sz="2000" dirty="0"/>
              <a:t>Peel and chop the </a:t>
            </a:r>
            <a:r>
              <a:rPr lang="en-GB" sz="2000" dirty="0" smtClean="0"/>
              <a:t>onion.</a:t>
            </a:r>
            <a:endParaRPr lang="en-GB" sz="2000" dirty="0"/>
          </a:p>
        </p:txBody>
      </p:sp>
      <p:pic>
        <p:nvPicPr>
          <p:cNvPr id="8" name="Picture 4" descr="DSC00925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583" y="2556039"/>
            <a:ext cx="3900796" cy="2925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 descr="DSC00927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2804" y="2915015"/>
            <a:ext cx="3900796" cy="292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DSC00928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5781" y="3130915"/>
            <a:ext cx="3900796" cy="292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7" descr="DSC00930"/>
          <p:cNvPicPr>
            <a:picLocks noChangeAspect="1"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4839" y="3419840"/>
            <a:ext cx="3900796" cy="292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8" descr="DSC00934"/>
          <p:cNvPicPr>
            <a:picLocks noChangeAspect="1" noChangeArrowheads="1"/>
          </p:cNvPicPr>
          <p:nvPr/>
        </p:nvPicPr>
        <p:blipFill>
          <a:blip r:embed="rId6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3967" y="3634136"/>
            <a:ext cx="3900796" cy="2915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en-GB" sz="2000" dirty="0"/>
              <a:t>Top and tail the carrot, then peel and </a:t>
            </a:r>
            <a:r>
              <a:rPr lang="en-GB" sz="2000" dirty="0" smtClean="0"/>
              <a:t>dice.</a:t>
            </a:r>
            <a:endParaRPr lang="en-GB" sz="2000" dirty="0"/>
          </a:p>
        </p:txBody>
      </p:sp>
      <p:pic>
        <p:nvPicPr>
          <p:cNvPr id="9" name="Picture 4" descr="DSC00717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999" y="1890984"/>
            <a:ext cx="3607937" cy="2657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5" descr="DSC00719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4968" y="2609454"/>
            <a:ext cx="3538900" cy="2618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7" descr="DSC00723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530" y="3261663"/>
            <a:ext cx="3607937" cy="2696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DSC00937"/>
          <p:cNvPicPr>
            <a:picLocks noChangeAspect="1"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6499" y="3918907"/>
            <a:ext cx="3607937" cy="2621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en-GB" sz="2000" dirty="0"/>
              <a:t>Top and tail the leek, then slice.</a:t>
            </a:r>
          </a:p>
        </p:txBody>
      </p:sp>
      <p:pic>
        <p:nvPicPr>
          <p:cNvPr id="10" name="Picture 3" descr="DSC009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201" y="1950917"/>
            <a:ext cx="4814111" cy="3569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DSC0094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2288" y="2879678"/>
            <a:ext cx="4745775" cy="3501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979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en-GB" sz="2000" dirty="0"/>
              <a:t>Peel and cube the potato.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8" name="Picture 4" descr="DSC00938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743" y="1919256"/>
            <a:ext cx="3400594" cy="2520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 descr="DSC00943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9040" y="2637232"/>
            <a:ext cx="3402037" cy="2509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DSC00944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6756" y="3354178"/>
            <a:ext cx="3402036" cy="2471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7" descr="DSC00946"/>
          <p:cNvPicPr>
            <a:picLocks noChangeAspect="1"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176" y="3933056"/>
            <a:ext cx="3402036" cy="2497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5"/>
            </a:pPr>
            <a:r>
              <a:rPr lang="en-GB" sz="2000" dirty="0"/>
              <a:t>Slice the celery.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7" name="Picture 3" descr="DSC0095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3783" y="1978926"/>
            <a:ext cx="5641162" cy="4175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227</Words>
  <Application>Microsoft Office PowerPoint</Application>
  <PresentationFormat>Custom</PresentationFormat>
  <Paragraphs>45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Office Theme</vt:lpstr>
      <vt:lpstr>Custom Design</vt:lpstr>
      <vt:lpstr>1_Custom Design</vt:lpstr>
      <vt:lpstr>3_Custom Design</vt:lpstr>
      <vt:lpstr>4_Custom Design</vt:lpstr>
      <vt:lpstr>2_Custom Design</vt:lpstr>
      <vt:lpstr>Vegetable soup</vt:lpstr>
      <vt:lpstr>PowerPoint Presentation</vt:lpstr>
      <vt:lpstr>Ingredients</vt:lpstr>
      <vt:lpstr>Equipment</vt:lpstr>
      <vt:lpstr>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Top tips</vt:lpstr>
      <vt:lpstr>Vegetable soup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Ewen Trafford</cp:lastModifiedBy>
  <cp:revision>41</cp:revision>
  <dcterms:created xsi:type="dcterms:W3CDTF">2018-10-10T09:22:08Z</dcterms:created>
  <dcterms:modified xsi:type="dcterms:W3CDTF">2019-02-13T11:17:00Z</dcterms:modified>
</cp:coreProperties>
</file>