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8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69" r:id="rId16"/>
    <p:sldId id="270" r:id="rId17"/>
    <p:sldId id="274" r:id="rId18"/>
    <p:sldId id="276" r:id="rId19"/>
    <p:sldId id="27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7033"/>
            <a:ext cx="9144000" cy="733096"/>
          </a:xfrm>
        </p:spPr>
        <p:txBody>
          <a:bodyPr/>
          <a:lstStyle/>
          <a:p>
            <a:r>
              <a:rPr lang="en-US" dirty="0" err="1" smtClean="0"/>
              <a:t>Courgette</a:t>
            </a:r>
            <a:r>
              <a:rPr lang="en-US" dirty="0" smtClean="0"/>
              <a:t> and cheese muffins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 smtClean="0"/>
              <a:t>Add the oil, egg and a grind of black pepper, than mix to form a smooth batter.</a:t>
            </a:r>
            <a:endParaRPr lang="en-GB" sz="2000" dirty="0"/>
          </a:p>
        </p:txBody>
      </p:sp>
      <p:pic>
        <p:nvPicPr>
          <p:cNvPr id="9" name="Picture 11" descr="DSC0105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6" y="1928363"/>
            <a:ext cx="4411283" cy="33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SC01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4" y="2299086"/>
            <a:ext cx="4411284" cy="33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SC01060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26" y="2730615"/>
            <a:ext cx="4411284" cy="33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SC01061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00" y="3247178"/>
            <a:ext cx="4411283" cy="33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 smtClean="0"/>
              <a:t>Divide </a:t>
            </a:r>
            <a:r>
              <a:rPr lang="en-GB" sz="2000" dirty="0"/>
              <a:t>the mixture equally between the muffin cases using 2 spoons.</a:t>
            </a:r>
          </a:p>
        </p:txBody>
      </p:sp>
      <p:pic>
        <p:nvPicPr>
          <p:cNvPr id="12" name="Picture 4" descr="DSC01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99" y="1951630"/>
            <a:ext cx="5916602" cy="43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Bake for 20 minutes, until golden.</a:t>
            </a:r>
            <a:endParaRPr lang="en-US" sz="2000" dirty="0"/>
          </a:p>
        </p:txBody>
      </p:sp>
      <p:pic>
        <p:nvPicPr>
          <p:cNvPr id="7" name="Picture 3" descr="DSC01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5" y="1918956"/>
            <a:ext cx="4689775" cy="35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01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06" y="2784143"/>
            <a:ext cx="4689775" cy="35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 Allow to cool on a cooling rack.</a:t>
            </a:r>
            <a:endParaRPr lang="en-US" sz="2000" dirty="0"/>
          </a:p>
        </p:txBody>
      </p:sp>
      <p:pic>
        <p:nvPicPr>
          <p:cNvPr id="4" name="Picture 3" descr="DSC01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2" y="2063039"/>
            <a:ext cx="56165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Try using a grated carrot instead of courgette.</a:t>
            </a:r>
          </a:p>
          <a:p>
            <a:r>
              <a:rPr lang="en-GB" sz="2000" dirty="0"/>
              <a:t>Add finely sliced chilli or ginger for a different flavour.</a:t>
            </a:r>
          </a:p>
          <a:p>
            <a:r>
              <a:rPr lang="en-GB" sz="2000" dirty="0"/>
              <a:t>Crumble in a little crispy grilled bacon.</a:t>
            </a:r>
          </a:p>
          <a:p>
            <a:r>
              <a:rPr lang="en-GB" sz="2000" dirty="0"/>
              <a:t>Try different types of cheese e.g. feta, edam.</a:t>
            </a:r>
          </a:p>
          <a:p>
            <a:r>
              <a:rPr lang="en-GB" sz="2000" dirty="0"/>
              <a:t>Try adding a little mustard.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Weigh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Measure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Grate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Cut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Mix</a:t>
            </a:r>
            <a:r>
              <a:rPr lang="en-GB" sz="2000" dirty="0"/>
              <a:t>, stir and combine.</a:t>
            </a:r>
          </a:p>
          <a:p>
            <a:r>
              <a:rPr lang="en-GB" sz="2000" dirty="0" smtClean="0"/>
              <a:t>Divide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Bake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Courgette and cheese muffins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55" y="1651379"/>
            <a:ext cx="6198691" cy="43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small courgette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cheddar cheese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225g self raising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50ml oil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175ml semi-skimmed milk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egg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pepper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6" name="Picture 5" descr="DSC0104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" y="2339206"/>
            <a:ext cx="5453939" cy="40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12 muffin cases</a:t>
            </a:r>
          </a:p>
          <a:p>
            <a:r>
              <a:rPr lang="en-GB" sz="2000" dirty="0"/>
              <a:t>Muffin tin</a:t>
            </a:r>
          </a:p>
          <a:p>
            <a:r>
              <a:rPr lang="en-GB" sz="2000" dirty="0"/>
              <a:t>Chopping board </a:t>
            </a:r>
          </a:p>
          <a:p>
            <a:r>
              <a:rPr lang="en-GB" sz="2000" dirty="0"/>
              <a:t>Knife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Measuring jug</a:t>
            </a:r>
          </a:p>
          <a:p>
            <a:r>
              <a:rPr lang="en-GB" sz="2000" dirty="0"/>
              <a:t>Mixing bowl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549274" y="2746634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Wooden spoon</a:t>
            </a:r>
          </a:p>
          <a:p>
            <a:r>
              <a:rPr lang="en-GB" sz="2000" dirty="0"/>
              <a:t>2 spoons</a:t>
            </a:r>
          </a:p>
          <a:p>
            <a:r>
              <a:rPr lang="en-GB" sz="2000" dirty="0"/>
              <a:t>Cooling rack</a:t>
            </a:r>
          </a:p>
        </p:txBody>
      </p:sp>
      <p:pic>
        <p:nvPicPr>
          <p:cNvPr id="8" name="Picture 5" descr="DSC01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7" y="2160968"/>
            <a:ext cx="5596565" cy="41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oven to 200°C or gas mark </a:t>
            </a:r>
            <a:r>
              <a:rPr lang="en-GB" sz="2000" dirty="0" smtClean="0"/>
              <a:t>6.</a:t>
            </a:r>
            <a:endParaRPr lang="en-GB" sz="20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38" y="2656021"/>
            <a:ext cx="4945324" cy="37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Place the muffin cases in the muffin </a:t>
            </a:r>
            <a:r>
              <a:rPr lang="en-GB" sz="2000" dirty="0" smtClean="0"/>
              <a:t>tin.</a:t>
            </a:r>
            <a:endParaRPr lang="en-GB" sz="2000" dirty="0"/>
          </a:p>
        </p:txBody>
      </p:sp>
      <p:pic>
        <p:nvPicPr>
          <p:cNvPr id="7" name="Picture 5" descr="DSC01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5" y="2006221"/>
            <a:ext cx="5722410" cy="41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 smtClean="0"/>
              <a:t>Cut </a:t>
            </a:r>
            <a:r>
              <a:rPr lang="en-GB" sz="2000" dirty="0"/>
              <a:t>the ends of the </a:t>
            </a:r>
            <a:r>
              <a:rPr lang="en-GB" sz="2000" dirty="0" smtClean="0"/>
              <a:t>courgette.</a:t>
            </a:r>
            <a:endParaRPr lang="en-GB" sz="2000" dirty="0"/>
          </a:p>
        </p:txBody>
      </p:sp>
      <p:pic>
        <p:nvPicPr>
          <p:cNvPr id="5" name="Picture 3" descr="DSC01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83" y="1924335"/>
            <a:ext cx="5827635" cy="43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Grate the courgette and cheese.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3" descr="DSC01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92" y="2016602"/>
            <a:ext cx="4657647" cy="34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SC0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29" y="3029801"/>
            <a:ext cx="4657647" cy="34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 smtClean="0"/>
              <a:t>Add the flour, courgette, cheese and milk.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DSC0105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5" y="1896192"/>
            <a:ext cx="4308160" cy="32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0105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17" y="2190300"/>
            <a:ext cx="4374374" cy="32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SC0105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69" y="2693685"/>
            <a:ext cx="4374375" cy="32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SC01055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55" y="3125337"/>
            <a:ext cx="4374374" cy="32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217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Courgette and cheese muffins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Courgette and cheese muffins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41</cp:revision>
  <dcterms:created xsi:type="dcterms:W3CDTF">2018-10-10T09:22:08Z</dcterms:created>
  <dcterms:modified xsi:type="dcterms:W3CDTF">2019-02-13T11:15:39Z</dcterms:modified>
</cp:coreProperties>
</file>