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slideLayouts/slideLayout6.xml" ContentType="application/vnd.openxmlformats-officedocument.presentationml.slideLayout+xml"/>
  <Override PartName="/ppt/theme/theme5.xml" ContentType="application/vnd.openxmlformats-officedocument.theme+xml"/>
  <Override PartName="/ppt/slideLayouts/slideLayout7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  <p:sldMasterId id="2147483664" r:id="rId5"/>
    <p:sldMasterId id="2147483662" r:id="rId6"/>
  </p:sldMasterIdLst>
  <p:sldIdLst>
    <p:sldId id="256" r:id="rId7"/>
    <p:sldId id="278" r:id="rId8"/>
    <p:sldId id="265" r:id="rId9"/>
    <p:sldId id="264" r:id="rId10"/>
    <p:sldId id="259" r:id="rId11"/>
    <p:sldId id="272" r:id="rId12"/>
    <p:sldId id="262" r:id="rId13"/>
    <p:sldId id="268" r:id="rId14"/>
    <p:sldId id="269" r:id="rId15"/>
    <p:sldId id="270" r:id="rId16"/>
    <p:sldId id="271" r:id="rId17"/>
    <p:sldId id="274" r:id="rId18"/>
    <p:sldId id="275" r:id="rId19"/>
    <p:sldId id="276" r:id="rId20"/>
    <p:sldId id="277" r:id="rId21"/>
    <p:sldId id="26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6C2"/>
    <a:srgbClr val="79AA41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655"/>
  </p:normalViewPr>
  <p:slideViewPr>
    <p:cSldViewPr snapToGrid="0" snapToObjects="1">
      <p:cViewPr>
        <p:scale>
          <a:sx n="70" d="100"/>
          <a:sy n="70" d="100"/>
        </p:scale>
        <p:origin x="-78" y="-10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Ingredients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8656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Equipment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760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01313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foodafactoflife.org.uk/" TargetMode="Externa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2" y="6539528"/>
            <a:ext cx="67610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 provided under the Open Government Licence. </a:t>
            </a:r>
            <a:endParaRPr lang="en-GB" sz="9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 smtClean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2019</a:t>
            </a:r>
            <a:endParaRPr lang="en-US" sz="900" b="0" i="0" dirty="0">
              <a:solidFill>
                <a:schemeClr val="tx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495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dirty="0" smtClean="0">
                <a:solidFill>
                  <a:prstClr val="black"/>
                </a:solidFill>
                <a:latin typeface="Arial" charset="0"/>
                <a:ea typeface="Arial" charset="0"/>
                <a:cs typeface="Arial" charset="0"/>
              </a:rPr>
              <a:t>    © Food – a fact of life 2019</a:t>
            </a:r>
            <a:endParaRPr lang="en-US" sz="900" dirty="0">
              <a:solidFill>
                <a:prstClr val="black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-2" y="6539528"/>
            <a:ext cx="676101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900" kern="12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recipe is from the original Licence to cook programme and is provided under the Open Government Licence. </a:t>
            </a:r>
            <a:endParaRPr lang="en-GB" sz="90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33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452" y="3531477"/>
            <a:ext cx="9144000" cy="733096"/>
          </a:xfrm>
        </p:spPr>
        <p:txBody>
          <a:bodyPr/>
          <a:lstStyle/>
          <a:p>
            <a:r>
              <a:rPr lang="en-US" dirty="0" err="1" smtClean="0"/>
              <a:t>Croque</a:t>
            </a:r>
            <a:r>
              <a:rPr lang="en-US" dirty="0" smtClean="0"/>
              <a:t>-monsieur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42452" y="4264573"/>
            <a:ext cx="3552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Complexity: low-medium</a:t>
            </a:r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6"/>
            </a:pPr>
            <a:r>
              <a:rPr lang="en-GB" sz="2000" dirty="0"/>
              <a:t>Sprinkle a portion of cheese over both slices of bread.</a:t>
            </a:r>
          </a:p>
        </p:txBody>
      </p:sp>
      <p:pic>
        <p:nvPicPr>
          <p:cNvPr id="5" name="Picture 6" descr="DSC03151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961" y="1924334"/>
            <a:ext cx="5782079" cy="4336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7"/>
            </a:pPr>
            <a:r>
              <a:rPr lang="en-GB" sz="2000" dirty="0"/>
              <a:t>Place the sandwich under the hot grill.</a:t>
            </a:r>
          </a:p>
        </p:txBody>
      </p:sp>
      <p:pic>
        <p:nvPicPr>
          <p:cNvPr id="6" name="Picture 3" descr="DSC0315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135" y="1937982"/>
            <a:ext cx="5875731" cy="440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8"/>
            </a:pPr>
            <a:r>
              <a:rPr lang="en-GB" sz="2000" dirty="0"/>
              <a:t>When the cheese is bubbling hot, remove from the </a:t>
            </a:r>
            <a:r>
              <a:rPr lang="en-GB" sz="2000" dirty="0" smtClean="0"/>
              <a:t>grill.</a:t>
            </a:r>
            <a:endParaRPr lang="en-GB" sz="2000" dirty="0"/>
          </a:p>
        </p:txBody>
      </p:sp>
      <p:pic>
        <p:nvPicPr>
          <p:cNvPr id="4" name="Picture 3" descr="DSC03162"/>
          <p:cNvPicPr>
            <a:picLocks noChangeAspect="1" noChangeArrowheads="1"/>
          </p:cNvPicPr>
          <p:nvPr/>
        </p:nvPicPr>
        <p:blipFill>
          <a:blip r:embed="rId2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086" y="1910686"/>
            <a:ext cx="5845829" cy="438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30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9"/>
            </a:pPr>
            <a:r>
              <a:rPr lang="en-GB" sz="2000" dirty="0"/>
              <a:t>Press the 2 slices of bread together, and sprinkle the remaining cheese on top.</a:t>
            </a:r>
          </a:p>
        </p:txBody>
      </p:sp>
      <p:pic>
        <p:nvPicPr>
          <p:cNvPr id="4" name="Picture 4" descr="DSC03167"/>
          <p:cNvPicPr>
            <a:picLocks noChangeAspect="1" noChangeArrowheads="1"/>
          </p:cNvPicPr>
          <p:nvPr/>
        </p:nvPicPr>
        <p:blipFill>
          <a:blip r:embed="rId2">
            <a:lum bright="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636" y="1924096"/>
            <a:ext cx="4533900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5" descr="DSC03170"/>
          <p:cNvPicPr>
            <a:picLocks noChangeAspect="1" noChangeArrowheads="1"/>
          </p:cNvPicPr>
          <p:nvPr/>
        </p:nvPicPr>
        <p:blipFill>
          <a:blip r:embed="rId3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98" y="2644821"/>
            <a:ext cx="4968875" cy="372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307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10"/>
            </a:pPr>
            <a:r>
              <a:rPr lang="en-GB" sz="2000" dirty="0"/>
              <a:t>Place under the grill until the cheese is melted and golden.</a:t>
            </a:r>
          </a:p>
        </p:txBody>
      </p:sp>
      <p:pic>
        <p:nvPicPr>
          <p:cNvPr id="4" name="Picture 6" descr="DSC03182"/>
          <p:cNvPicPr>
            <a:picLocks noChangeAspect="1" noChangeArrowheads="1"/>
          </p:cNvPicPr>
          <p:nvPr/>
        </p:nvPicPr>
        <p:blipFill>
          <a:blip r:embed="rId2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14" y="1992573"/>
            <a:ext cx="5813572" cy="435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530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5829" y="2120716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5829" y="1555463"/>
            <a:ext cx="9720000" cy="720000"/>
          </a:xfrm>
        </p:spPr>
        <p:txBody>
          <a:bodyPr/>
          <a:lstStyle/>
          <a:p>
            <a:r>
              <a:rPr lang="en-US" dirty="0" smtClean="0"/>
              <a:t>Top tips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9972" y="2275463"/>
            <a:ext cx="4371715" cy="3600000"/>
          </a:xfrm>
        </p:spPr>
        <p:txBody>
          <a:bodyPr/>
          <a:lstStyle/>
          <a:p>
            <a:r>
              <a:rPr lang="en-GB" sz="2000" dirty="0"/>
              <a:t>Use different types of bread, e.g. ciabatta, bagel, wholemeal loaf.</a:t>
            </a:r>
          </a:p>
          <a:p>
            <a:r>
              <a:rPr lang="en-GB" sz="2000" dirty="0"/>
              <a:t>Try adding different varieties of cheese, e.g. Mozzarella, Cheddar, Edam, Brie.</a:t>
            </a:r>
          </a:p>
          <a:p>
            <a:r>
              <a:rPr lang="en-GB" sz="2000" dirty="0"/>
              <a:t>Go for fruit and vegetables, e.g. mushrooms, pineapple, peppers.</a:t>
            </a:r>
          </a:p>
        </p:txBody>
      </p:sp>
      <p:sp>
        <p:nvSpPr>
          <p:cNvPr id="5" name="Rectangle 4"/>
          <p:cNvSpPr/>
          <p:nvPr/>
        </p:nvSpPr>
        <p:spPr>
          <a:xfrm>
            <a:off x="6209274" y="2120716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0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1" i="0" kern="1200">
                <a:solidFill>
                  <a:srgbClr val="79AA4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 smtClean="0"/>
              <a:t>Food skills</a:t>
            </a:r>
          </a:p>
          <a:p>
            <a:endParaRPr lang="en-US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6363417" y="2275463"/>
            <a:ext cx="4371715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/>
              <a:t>Weigh</a:t>
            </a:r>
            <a:r>
              <a:rPr lang="en-GB" sz="2000" dirty="0"/>
              <a:t>.</a:t>
            </a:r>
          </a:p>
          <a:p>
            <a:r>
              <a:rPr lang="en-GB" sz="2000" dirty="0" smtClean="0"/>
              <a:t>Slice</a:t>
            </a:r>
            <a:r>
              <a:rPr lang="en-GB" sz="2000" dirty="0"/>
              <a:t>.</a:t>
            </a:r>
          </a:p>
          <a:p>
            <a:r>
              <a:rPr lang="en-GB" sz="2000" dirty="0" smtClean="0"/>
              <a:t>Grate</a:t>
            </a:r>
            <a:r>
              <a:rPr lang="en-GB" sz="2000" dirty="0"/>
              <a:t>.</a:t>
            </a:r>
          </a:p>
          <a:p>
            <a:r>
              <a:rPr lang="en-GB" sz="2000" dirty="0" smtClean="0"/>
              <a:t>Grill</a:t>
            </a:r>
            <a:r>
              <a:rPr lang="en-GB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238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Croque</a:t>
            </a:r>
            <a:r>
              <a:rPr lang="en-GB" dirty="0" smtClean="0"/>
              <a:t>-monsieur</a:t>
            </a:r>
            <a:endParaRPr lang="en-GB" dirty="0"/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 smtClean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 smtClean="0"/>
              <a:t>www.foodafactoflife.org.uk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17714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SC03182"/>
          <p:cNvPicPr>
            <a:picLocks noChangeAspect="1" noChangeArrowheads="1"/>
          </p:cNvPicPr>
          <p:nvPr/>
        </p:nvPicPr>
        <p:blipFill>
          <a:blip r:embed="rId2">
            <a:lum bright="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0794" y="1665027"/>
            <a:ext cx="6250412" cy="4686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151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09274" y="2571091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30g hard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cheese</a:t>
            </a:r>
            <a:b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(e.g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Cheddar, Edam,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Gruyere)</a:t>
            </a: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tomato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 slices of bread,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preferably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wholegrain</a:t>
            </a:r>
          </a:p>
          <a:p>
            <a:pPr>
              <a:spcBef>
                <a:spcPct val="50000"/>
              </a:spcBef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 slice ham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Ingredients</a:t>
            </a:r>
            <a:endParaRPr lang="en-GB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22" y="2656497"/>
            <a:ext cx="5846966" cy="3429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55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209274" y="2571091"/>
            <a:ext cx="4680000" cy="3600000"/>
          </a:xfrm>
          <a:prstGeom prst="rect">
            <a:avLst/>
          </a:prstGeom>
          <a:solidFill>
            <a:srgbClr val="D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sz="2000" dirty="0"/>
              <a:t>Chopping board</a:t>
            </a:r>
          </a:p>
          <a:p>
            <a:r>
              <a:rPr lang="en-GB" sz="2000" dirty="0"/>
              <a:t>Grater</a:t>
            </a:r>
          </a:p>
          <a:p>
            <a:r>
              <a:rPr lang="en-GB" sz="2000" dirty="0"/>
              <a:t>Fish slice</a:t>
            </a:r>
          </a:p>
          <a:p>
            <a:r>
              <a:rPr lang="en-GB" sz="2000" dirty="0"/>
              <a:t>Knife 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Equipment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69" y="2812808"/>
            <a:ext cx="5883687" cy="3116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7634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275463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Preheat the grill.</a:t>
            </a:r>
            <a:endParaRPr lang="en-GB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3344" y="2088108"/>
            <a:ext cx="5149265" cy="412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7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GB" sz="2000" dirty="0"/>
              <a:t>Grate cheese on a chopping board – divide into 3.</a:t>
            </a:r>
          </a:p>
        </p:txBody>
      </p:sp>
      <p:pic>
        <p:nvPicPr>
          <p:cNvPr id="7" name="Picture 4" descr="DSC03136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340" y="1957187"/>
            <a:ext cx="4765365" cy="357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DSC03139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4502" y="2743200"/>
            <a:ext cx="4703715" cy="3528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GB" sz="2000" dirty="0"/>
              <a:t>Slice the tomato.</a:t>
            </a:r>
          </a:p>
        </p:txBody>
      </p:sp>
      <p:pic>
        <p:nvPicPr>
          <p:cNvPr id="7" name="Picture 6" descr="DSC03142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825" y="1897037"/>
            <a:ext cx="5926351" cy="444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97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GB" sz="2000" dirty="0"/>
              <a:t>Place the slices of bread on the chopping board </a:t>
            </a:r>
            <a:r>
              <a:rPr lang="en-GB" sz="2000" dirty="0" smtClean="0"/>
              <a:t> and lay </a:t>
            </a:r>
            <a:r>
              <a:rPr lang="en-GB" sz="2000" dirty="0"/>
              <a:t>the ham over one slice of bread.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9" descr="DSC03145"/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305" y="1916832"/>
            <a:ext cx="5873391" cy="440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1602101"/>
            <a:ext cx="9720000" cy="3600000"/>
          </a:xfrm>
        </p:spPr>
        <p:txBody>
          <a:bodyPr/>
          <a:lstStyle/>
          <a:p>
            <a:pPr marL="457200" indent="-457200">
              <a:buFont typeface="+mj-lt"/>
              <a:buAutoNum type="arabicPeriod" startAt="5"/>
            </a:pPr>
            <a:r>
              <a:rPr lang="en-GB" sz="2000" dirty="0"/>
              <a:t>Arrange the tomato over the other slice of bread.</a:t>
            </a:r>
          </a:p>
        </p:txBody>
      </p:sp>
      <p:pic>
        <p:nvPicPr>
          <p:cNvPr id="4" name="Picture 7" descr="DSC03146"/>
          <p:cNvPicPr>
            <a:picLocks noChangeAspect="1" noChangeArrowheads="1"/>
          </p:cNvPicPr>
          <p:nvPr/>
        </p:nvPicPr>
        <p:blipFill>
          <a:blip r:embed="rId2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659" y="2006220"/>
            <a:ext cx="5734683" cy="430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8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190</Words>
  <Application>Microsoft Office PowerPoint</Application>
  <PresentationFormat>Custom</PresentationFormat>
  <Paragraphs>35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Office Theme</vt:lpstr>
      <vt:lpstr>Custom Design</vt:lpstr>
      <vt:lpstr>1_Custom Design</vt:lpstr>
      <vt:lpstr>3_Custom Design</vt:lpstr>
      <vt:lpstr>4_Custom Design</vt:lpstr>
      <vt:lpstr>2_Custom Design</vt:lpstr>
      <vt:lpstr>Croque-monsieur</vt:lpstr>
      <vt:lpstr>PowerPoint Presentation</vt:lpstr>
      <vt:lpstr>Ingredients</vt:lpstr>
      <vt:lpstr>Equipment</vt:lpstr>
      <vt:lpstr>Method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 tips</vt:lpstr>
      <vt:lpstr>Croque-monsieur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Ewen Trafford</cp:lastModifiedBy>
  <cp:revision>35</cp:revision>
  <dcterms:created xsi:type="dcterms:W3CDTF">2018-10-10T09:22:08Z</dcterms:created>
  <dcterms:modified xsi:type="dcterms:W3CDTF">2019-02-13T11:11:04Z</dcterms:modified>
</cp:coreProperties>
</file>