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5" r:id="rId8"/>
    <p:sldId id="265" r:id="rId9"/>
    <p:sldId id="264" r:id="rId10"/>
    <p:sldId id="259" r:id="rId11"/>
    <p:sldId id="272" r:id="rId12"/>
    <p:sldId id="262" r:id="rId13"/>
    <p:sldId id="267" r:id="rId14"/>
    <p:sldId id="268" r:id="rId15"/>
    <p:sldId id="269" r:id="rId16"/>
    <p:sldId id="270" r:id="rId17"/>
    <p:sldId id="271" r:id="rId18"/>
    <p:sldId id="27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7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 smtClean="0"/>
              <a:t>Dippy divers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low-medium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Snip the chives into the bowl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64" y="1994155"/>
            <a:ext cx="5943671" cy="439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dirty="0"/>
              <a:t>Stir everything together.</a:t>
            </a:r>
          </a:p>
        </p:txBody>
      </p:sp>
      <p:pic>
        <p:nvPicPr>
          <p:cNvPr id="4" name="Picture 3" descr="DSC007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23" y="1923489"/>
            <a:ext cx="5884554" cy="437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Serve the dip, surrounded by the vegetables.</a:t>
            </a:r>
          </a:p>
        </p:txBody>
      </p:sp>
      <p:pic>
        <p:nvPicPr>
          <p:cNvPr id="4" name="Picture 4" descr="DSC0074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12888" r="10339" b="2673"/>
          <a:stretch>
            <a:fillRect/>
          </a:stretch>
        </p:blipFill>
        <p:spPr bwMode="auto">
          <a:xfrm>
            <a:off x="3176278" y="1910686"/>
            <a:ext cx="5839445" cy="439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r>
              <a:rPr lang="en-GB" sz="2000" dirty="0"/>
              <a:t>Use different types of vegetables, e.g. spring onion, celery, broccoli.</a:t>
            </a:r>
          </a:p>
          <a:p>
            <a:r>
              <a:rPr lang="en-GB" sz="2000" dirty="0"/>
              <a:t>Add other types of herbs, such as parsley and coriander, or perhaps add lemon and chilli.</a:t>
            </a:r>
          </a:p>
          <a:p>
            <a:r>
              <a:rPr lang="en-GB" sz="2000" dirty="0"/>
              <a:t>Make a dip using 100g low fat cream cheese and 2 x 15ml spoons of tomato sauce.</a:t>
            </a:r>
          </a:p>
          <a:p>
            <a:r>
              <a:rPr lang="en-GB" sz="2000" dirty="0"/>
              <a:t>Wash all the vegetables before using them.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Cut, slice and trim.</a:t>
            </a:r>
          </a:p>
          <a:p>
            <a:pPr lvl="0"/>
            <a:r>
              <a:rPr lang="en-GB" sz="2000" dirty="0"/>
              <a:t>Snip.</a:t>
            </a:r>
          </a:p>
          <a:p>
            <a:pPr lvl="0"/>
            <a:r>
              <a:rPr lang="en-GB" sz="2000" dirty="0"/>
              <a:t>Mix, stir and combine.</a:t>
            </a:r>
          </a:p>
        </p:txBody>
      </p:sp>
    </p:spTree>
    <p:extLst>
      <p:ext uri="{BB962C8B-B14F-4D97-AF65-F5344CB8AC3E}">
        <p14:creationId xmlns:p14="http://schemas.microsoft.com/office/powerpoint/2010/main" val="2419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Dippy divers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074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12888" r="10339" b="2673"/>
          <a:stretch>
            <a:fillRect/>
          </a:stretch>
        </p:blipFill>
        <p:spPr bwMode="auto">
          <a:xfrm>
            <a:off x="3048449" y="1718104"/>
            <a:ext cx="6095102" cy="4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carrot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½ red or yellow pepper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¼ cucumber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x 15ml spoons hummus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 ml spoon plain yogurt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Handful of fresh chives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2" y="2571092"/>
            <a:ext cx="585074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000" dirty="0"/>
              <a:t>Knife</a:t>
            </a:r>
          </a:p>
          <a:p>
            <a:r>
              <a:rPr lang="en-GB" sz="2000" dirty="0"/>
              <a:t>Chopping board</a:t>
            </a:r>
          </a:p>
          <a:p>
            <a:r>
              <a:rPr lang="en-GB" sz="2000" dirty="0"/>
              <a:t>Vegetable peeler</a:t>
            </a:r>
          </a:p>
          <a:p>
            <a:r>
              <a:rPr lang="en-GB" sz="2000" dirty="0"/>
              <a:t>Measuring spoon</a:t>
            </a:r>
          </a:p>
          <a:p>
            <a:r>
              <a:rPr lang="en-GB" sz="2000" dirty="0"/>
              <a:t>Small bowl</a:t>
            </a:r>
          </a:p>
          <a:p>
            <a:r>
              <a:rPr lang="en-GB" sz="2000" dirty="0"/>
              <a:t>Kitchen scissors</a:t>
            </a:r>
          </a:p>
          <a:p>
            <a:r>
              <a:rPr lang="en-GB" sz="2000" dirty="0"/>
              <a:t>Spatula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pic>
        <p:nvPicPr>
          <p:cNvPr id="5" name="Picture 4" descr="DSC006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9" b="5563"/>
          <a:stretch>
            <a:fillRect/>
          </a:stretch>
        </p:blipFill>
        <p:spPr bwMode="auto">
          <a:xfrm>
            <a:off x="250827" y="2679540"/>
            <a:ext cx="5920148" cy="33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Top and tail the carrot, then peel.</a:t>
            </a:r>
          </a:p>
        </p:txBody>
      </p:sp>
      <p:pic>
        <p:nvPicPr>
          <p:cNvPr id="4" name="Picture 4" descr="DSC0071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62" y="2658780"/>
            <a:ext cx="4831155" cy="35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SC007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09" y="2905645"/>
            <a:ext cx="4712465" cy="34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Slice the carrot into sticks</a:t>
            </a:r>
            <a:endParaRPr lang="en-US" sz="2000" dirty="0"/>
          </a:p>
        </p:txBody>
      </p:sp>
      <p:pic>
        <p:nvPicPr>
          <p:cNvPr id="4" name="Picture 3" descr="DSC00720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49" y="1962505"/>
            <a:ext cx="5176854" cy="37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SC00721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10" y="2245978"/>
            <a:ext cx="5112662" cy="375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SC007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60" y="2464132"/>
            <a:ext cx="5047041" cy="377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Remove the seeds from the pepper, and slice into strips.</a:t>
            </a:r>
          </a:p>
        </p:txBody>
      </p:sp>
      <p:pic>
        <p:nvPicPr>
          <p:cNvPr id="5" name="Picture 3" descr="DSC007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82" y="1938268"/>
            <a:ext cx="5271240" cy="390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SC007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32" y="2306472"/>
            <a:ext cx="5404040" cy="40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 smtClean="0"/>
              <a:t>Cut </a:t>
            </a:r>
            <a:r>
              <a:rPr lang="en-GB" sz="2000" dirty="0"/>
              <a:t>the cucumber into thick slices.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DSC00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38" y="1978923"/>
            <a:ext cx="5843725" cy="435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 smtClean="0"/>
              <a:t>Place </a:t>
            </a:r>
            <a:r>
              <a:rPr lang="en-GB" sz="2000" dirty="0"/>
              <a:t>the hummus and yogurt together in the small bowl.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4" descr="DSC007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30" y="1952932"/>
            <a:ext cx="6043541" cy="437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198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Dippy divers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Dippy divers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32</cp:revision>
  <dcterms:created xsi:type="dcterms:W3CDTF">2018-10-10T09:22:08Z</dcterms:created>
  <dcterms:modified xsi:type="dcterms:W3CDTF">2019-02-13T11:22:15Z</dcterms:modified>
</cp:coreProperties>
</file>