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6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69" r:id="rId16"/>
    <p:sldId id="270" r:id="rId17"/>
    <p:sldId id="275" r:id="rId18"/>
    <p:sldId id="274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5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Fruit fusion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Place all the fruit in a bowl.</a:t>
            </a:r>
          </a:p>
        </p:txBody>
      </p:sp>
      <p:pic>
        <p:nvPicPr>
          <p:cNvPr id="5" name="Picture 3" descr="DSC00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09" y="1924334"/>
            <a:ext cx="5927183" cy="43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Add the orange juice and mix together.</a:t>
            </a:r>
          </a:p>
        </p:txBody>
      </p:sp>
      <p:pic>
        <p:nvPicPr>
          <p:cNvPr id="6" name="Picture 3" descr="DSC00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33" y="1937982"/>
            <a:ext cx="5770134" cy="42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 smtClean="0"/>
              <a:t>Serve.</a:t>
            </a:r>
            <a:endParaRPr lang="en-GB" sz="2000" dirty="0"/>
          </a:p>
        </p:txBody>
      </p:sp>
      <p:pic>
        <p:nvPicPr>
          <p:cNvPr id="4" name="Picture 3" descr="DSC00715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/>
          <a:stretch>
            <a:fillRect/>
          </a:stretch>
        </p:blipFill>
        <p:spPr bwMode="auto">
          <a:xfrm>
            <a:off x="2385261" y="2008266"/>
            <a:ext cx="7421479" cy="42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Try using different types of fruit such as sliced peaches, chunks of fresh mango or canned pineapple pieces.</a:t>
            </a:r>
          </a:p>
          <a:p>
            <a:r>
              <a:rPr lang="en-GB" sz="2000" dirty="0" smtClean="0"/>
              <a:t>Use </a:t>
            </a:r>
            <a:r>
              <a:rPr lang="en-GB" sz="2000" dirty="0"/>
              <a:t>other types of fruit juice instead of orange juice.</a:t>
            </a:r>
          </a:p>
          <a:p>
            <a:r>
              <a:rPr lang="en-GB" sz="2000" dirty="0" smtClean="0"/>
              <a:t>Cut </a:t>
            </a:r>
            <a:r>
              <a:rPr lang="en-GB" sz="2000" dirty="0"/>
              <a:t>the fruit into very small, even sized pieces to make a fruit cocktails.</a:t>
            </a:r>
          </a:p>
          <a:p>
            <a:r>
              <a:rPr lang="en-GB" sz="2000" dirty="0" smtClean="0"/>
              <a:t>Wash </a:t>
            </a:r>
            <a:r>
              <a:rPr lang="en-GB" sz="2000" dirty="0"/>
              <a:t>the grapes and apple before using them.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Measure</a:t>
            </a:r>
          </a:p>
          <a:p>
            <a:pPr lvl="0"/>
            <a:r>
              <a:rPr lang="en-GB" sz="2000" dirty="0"/>
              <a:t>Peel.</a:t>
            </a:r>
          </a:p>
          <a:p>
            <a:pPr lvl="0"/>
            <a:r>
              <a:rPr lang="en-GB" sz="2000" dirty="0"/>
              <a:t>Cut and slice.</a:t>
            </a:r>
          </a:p>
          <a:p>
            <a:pPr lvl="0"/>
            <a:r>
              <a:rPr lang="en-GB" sz="2000" dirty="0"/>
              <a:t>Core.</a:t>
            </a:r>
          </a:p>
          <a:p>
            <a:pPr lvl="0"/>
            <a:r>
              <a:rPr lang="en-GB" sz="2000"/>
              <a:t>Mix.</a:t>
            </a:r>
          </a:p>
        </p:txBody>
      </p:sp>
    </p:spTree>
    <p:extLst>
      <p:ext uri="{BB962C8B-B14F-4D97-AF65-F5344CB8AC3E}">
        <p14:creationId xmlns:p14="http://schemas.microsoft.com/office/powerpoint/2010/main" val="12534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Fruit fusion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715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5"/>
          <a:stretch>
            <a:fillRect/>
          </a:stretch>
        </p:blipFill>
        <p:spPr bwMode="auto">
          <a:xfrm>
            <a:off x="2095108" y="1678676"/>
            <a:ext cx="8001784" cy="45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4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clementine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red grapes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 green grapes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kiwi fruit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banana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apple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x 15ml spoons orange juice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7" name="Picture 5" descr="DSC0065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2" b="8134"/>
          <a:stretch>
            <a:fillRect/>
          </a:stretch>
        </p:blipFill>
        <p:spPr bwMode="auto">
          <a:xfrm>
            <a:off x="250824" y="2722887"/>
            <a:ext cx="5815815" cy="32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000" dirty="0"/>
              <a:t>Knife</a:t>
            </a:r>
          </a:p>
          <a:p>
            <a:r>
              <a:rPr lang="en-GB" sz="2000" dirty="0"/>
              <a:t>Chopping board</a:t>
            </a:r>
          </a:p>
          <a:p>
            <a:r>
              <a:rPr lang="en-GB" sz="2000" dirty="0"/>
              <a:t>Bowl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Spoon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0" y="2665366"/>
            <a:ext cx="5839654" cy="341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Peel the clementine and separate into segments.</a:t>
            </a:r>
          </a:p>
        </p:txBody>
      </p:sp>
      <p:pic>
        <p:nvPicPr>
          <p:cNvPr id="7" name="Picture 4" descr="DSC006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2564904"/>
            <a:ext cx="4576953" cy="339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06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996952"/>
            <a:ext cx="4576952" cy="33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Cut the grapes in half and remove any seeds.</a:t>
            </a:r>
          </a:p>
        </p:txBody>
      </p:sp>
      <p:pic>
        <p:nvPicPr>
          <p:cNvPr id="9" name="Picture 3" descr="DSC006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24" y="1883389"/>
            <a:ext cx="5855553" cy="43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Peel the kiwi fruit and slice.</a:t>
            </a:r>
          </a:p>
        </p:txBody>
      </p:sp>
      <p:pic>
        <p:nvPicPr>
          <p:cNvPr id="8" name="Picture 3" descr="DSC0067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09" y="1921802"/>
            <a:ext cx="4416127" cy="36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SC0068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6" y="2282789"/>
            <a:ext cx="4544961" cy="36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00686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696" y="2719113"/>
            <a:ext cx="4542098" cy="37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Peel the banana and slice.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3" descr="DSC006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186" y="1956665"/>
            <a:ext cx="5087384" cy="37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006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35" y="2528589"/>
            <a:ext cx="5021239" cy="37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Quarter the apple, remove the core and slice.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4" descr="DSC0069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26" y="1926593"/>
            <a:ext cx="4717055" cy="34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SC00698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14" y="2213930"/>
            <a:ext cx="4717055" cy="34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0701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76" y="2642314"/>
            <a:ext cx="4717055" cy="346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SC00703"/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76" y="2936363"/>
            <a:ext cx="4717055" cy="35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176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Fruit fusion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Fruit fusion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35</cp:revision>
  <dcterms:created xsi:type="dcterms:W3CDTF">2018-10-10T09:22:08Z</dcterms:created>
  <dcterms:modified xsi:type="dcterms:W3CDTF">2019-02-13T11:14:15Z</dcterms:modified>
</cp:coreProperties>
</file>