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80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70" r:id="rId16"/>
    <p:sldId id="274" r:id="rId17"/>
    <p:sldId id="278" r:id="rId18"/>
    <p:sldId id="279" r:id="rId19"/>
    <p:sldId id="27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smtClean="0"/>
              <a:t>Spicy bean burgers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Place the bean mixture into the mixing bowl with the breadcrumbs. Mix everything together thoroughly using the spatula.</a:t>
            </a:r>
          </a:p>
        </p:txBody>
      </p:sp>
      <p:pic>
        <p:nvPicPr>
          <p:cNvPr id="22" name="Picture 7" descr="DSC03275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46" y="2241052"/>
            <a:ext cx="4728288" cy="35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SC03276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32" y="2545581"/>
            <a:ext cx="5137671" cy="38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On a lightly floured chopping board, divide and shape the bean mixture into 8 small patties.</a:t>
            </a:r>
          </a:p>
        </p:txBody>
      </p:sp>
      <p:pic>
        <p:nvPicPr>
          <p:cNvPr id="21" name="Picture 4" descr="DSC03279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56" y="2191277"/>
            <a:ext cx="4769262" cy="357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SC03286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7" y="2770509"/>
            <a:ext cx="4839885" cy="363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Grill the patties for 8 minutes, turning over after 4 minutes.</a:t>
            </a:r>
          </a:p>
        </p:txBody>
      </p:sp>
      <p:pic>
        <p:nvPicPr>
          <p:cNvPr id="19" name="Picture 8" descr="DSC03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41" y="2088502"/>
            <a:ext cx="4297619" cy="32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SC03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53" y="2825085"/>
            <a:ext cx="4558479" cy="34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Serve in a pitta with </a:t>
            </a:r>
            <a:r>
              <a:rPr lang="en-GB" sz="2000" dirty="0" smtClean="0"/>
              <a:t>salad.</a:t>
            </a:r>
            <a:endParaRPr lang="en-GB" sz="2000" dirty="0"/>
          </a:p>
        </p:txBody>
      </p:sp>
      <p:pic>
        <p:nvPicPr>
          <p:cNvPr id="6" name="Picture 3" descr="DSC0332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5878"/>
          <a:stretch>
            <a:fillRect/>
          </a:stretch>
        </p:blipFill>
        <p:spPr bwMode="auto">
          <a:xfrm>
            <a:off x="3035300" y="1989138"/>
            <a:ext cx="6121400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3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5"/>
            <a:ext cx="4680000" cy="4048073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1" y="2271750"/>
            <a:ext cx="4371715" cy="3600000"/>
          </a:xfrm>
        </p:spPr>
        <p:txBody>
          <a:bodyPr/>
          <a:lstStyle/>
          <a:p>
            <a:r>
              <a:rPr lang="en-GB" sz="2000" dirty="0"/>
              <a:t>Try different types of beans or pulses.</a:t>
            </a:r>
          </a:p>
          <a:p>
            <a:r>
              <a:rPr lang="en-GB" sz="2000" dirty="0"/>
              <a:t>Use other herbs, spices and/or lemon instead of chilli.</a:t>
            </a:r>
          </a:p>
          <a:p>
            <a:r>
              <a:rPr lang="en-GB" sz="2000" dirty="0"/>
              <a:t>Eat with a range of different breads and fillings e.g. tomato salsa or tzatziki.</a:t>
            </a:r>
          </a:p>
          <a:p>
            <a:r>
              <a:rPr lang="en-GB" sz="2000" dirty="0"/>
              <a:t>Add vegetables to the mix e.g. sweetcorn, green pepper or grated carrot.</a:t>
            </a:r>
          </a:p>
          <a:p>
            <a:r>
              <a:rPr lang="en-GB" sz="2000" dirty="0"/>
              <a:t>The grill gets hot so remember to wear oven gloves.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751034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1750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Blitz.</a:t>
            </a:r>
          </a:p>
          <a:p>
            <a:pPr lvl="0"/>
            <a:r>
              <a:rPr lang="en-GB" sz="2000" dirty="0"/>
              <a:t>Cut.</a:t>
            </a:r>
          </a:p>
          <a:p>
            <a:pPr lvl="0"/>
            <a:r>
              <a:rPr lang="en-GB" sz="2000" dirty="0"/>
              <a:t>Peel.</a:t>
            </a:r>
          </a:p>
          <a:p>
            <a:pPr lvl="0"/>
            <a:r>
              <a:rPr lang="en-GB" sz="2000" dirty="0"/>
              <a:t>Drain.</a:t>
            </a:r>
          </a:p>
          <a:p>
            <a:pPr lvl="0"/>
            <a:r>
              <a:rPr lang="en-GB" sz="2000" dirty="0"/>
              <a:t>Mix.</a:t>
            </a:r>
          </a:p>
          <a:p>
            <a:pPr lvl="0"/>
            <a:r>
              <a:rPr lang="en-GB" sz="2000" dirty="0"/>
              <a:t>Divide.</a:t>
            </a:r>
          </a:p>
          <a:p>
            <a:pPr lvl="0"/>
            <a:r>
              <a:rPr lang="en-GB" sz="2000" dirty="0"/>
              <a:t>Form and shape.</a:t>
            </a:r>
          </a:p>
          <a:p>
            <a:pPr lvl="0"/>
            <a:r>
              <a:rPr lang="en-GB" sz="2000" dirty="0"/>
              <a:t>Grill.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Spicy bean burgers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SC0332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5878"/>
          <a:stretch>
            <a:fillRect/>
          </a:stretch>
        </p:blipFill>
        <p:spPr bwMode="auto">
          <a:xfrm>
            <a:off x="2732114" y="1596788"/>
            <a:ext cx="6727773" cy="43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33970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slice of bread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½ onion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medium green chilli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400g can red kidney beans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5ml spoon ground chilli powder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5ml spoon dried mixed herbs</a:t>
            </a:r>
          </a:p>
          <a:p>
            <a:pPr>
              <a:spcBef>
                <a:spcPct val="50000"/>
              </a:spcBef>
            </a:pPr>
            <a:endParaRPr lang="en-GB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18" name="Picture 6" descr="DSC03236"/>
          <p:cNvPicPr>
            <a:picLocks noChangeAspect="1" noChangeArrowheads="1"/>
          </p:cNvPicPr>
          <p:nvPr/>
        </p:nvPicPr>
        <p:blipFill>
          <a:blip r:embed="rId2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 b="13599"/>
          <a:stretch>
            <a:fillRect/>
          </a:stretch>
        </p:blipFill>
        <p:spPr bwMode="auto">
          <a:xfrm>
            <a:off x="140767" y="2710366"/>
            <a:ext cx="5963749" cy="332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Food processor</a:t>
            </a:r>
          </a:p>
          <a:p>
            <a:r>
              <a:rPr lang="en-GB" sz="2000" dirty="0"/>
              <a:t>Mixing bowl</a:t>
            </a:r>
          </a:p>
          <a:p>
            <a:r>
              <a:rPr lang="en-GB" sz="2000" dirty="0"/>
              <a:t>Chopping board</a:t>
            </a:r>
          </a:p>
          <a:p>
            <a:r>
              <a:rPr lang="en-GB" sz="2000" dirty="0"/>
              <a:t>Knife</a:t>
            </a:r>
          </a:p>
          <a:p>
            <a:r>
              <a:rPr lang="en-GB" sz="2000" dirty="0"/>
              <a:t>Can opener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Spatula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855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Flour dredger</a:t>
            </a:r>
          </a:p>
          <a:p>
            <a:r>
              <a:rPr lang="en-GB" sz="2000" dirty="0"/>
              <a:t>Fish slice</a:t>
            </a:r>
          </a:p>
          <a:p>
            <a:endParaRPr lang="en-GB" sz="2000" dirty="0"/>
          </a:p>
        </p:txBody>
      </p:sp>
      <p:pic>
        <p:nvPicPr>
          <p:cNvPr id="17" name="Picture 5" descr="DSC03240"/>
          <p:cNvPicPr>
            <a:picLocks noChangeAspect="1" noChangeArrowheads="1"/>
          </p:cNvPicPr>
          <p:nvPr/>
        </p:nvPicPr>
        <p:blipFill>
          <a:blip r:embed="rId2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b="3413"/>
          <a:stretch>
            <a:fillRect/>
          </a:stretch>
        </p:blipFill>
        <p:spPr bwMode="auto">
          <a:xfrm>
            <a:off x="468312" y="2553380"/>
            <a:ext cx="5356283" cy="363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Preheat the grill.</a:t>
            </a:r>
            <a:endParaRPr lang="en-GB" sz="2000" dirty="0"/>
          </a:p>
        </p:txBody>
      </p:sp>
      <p:pic>
        <p:nvPicPr>
          <p:cNvPr id="13" name="Picture 6" descr="DSC03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34" y="2647665"/>
            <a:ext cx="4890732" cy="366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Put the bread in the food processor and blitz until it resembles breadcrumbs. </a:t>
            </a:r>
            <a:r>
              <a:rPr lang="en-GB" sz="2000" dirty="0" smtClean="0"/>
              <a:t>Pour </a:t>
            </a:r>
            <a:r>
              <a:rPr lang="en-GB" sz="2000" dirty="0"/>
              <a:t>these crumbs into the mixing bowl.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9" name="Picture 4" descr="DSC0325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94" y="2278986"/>
            <a:ext cx="4826932" cy="36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SC03261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4" y="2704063"/>
            <a:ext cx="4757997" cy="35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Cut away the top of the chilli, and then </a:t>
            </a:r>
            <a:r>
              <a:rPr lang="en-GB" sz="2000" dirty="0" smtClean="0"/>
              <a:t>de-seed.</a:t>
            </a:r>
            <a:endParaRPr lang="en-GB" sz="2000" dirty="0"/>
          </a:p>
        </p:txBody>
      </p:sp>
      <p:pic>
        <p:nvPicPr>
          <p:cNvPr id="16" name="Picture 6" descr="DSC03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12" y="1912480"/>
            <a:ext cx="4566240" cy="34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SC032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8" y="2851166"/>
            <a:ext cx="4632846" cy="34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 smtClean="0"/>
              <a:t>Peel the onion.</a:t>
            </a:r>
            <a:endParaRPr lang="en-GB" sz="2000" dirty="0"/>
          </a:p>
        </p:txBody>
      </p:sp>
      <p:pic>
        <p:nvPicPr>
          <p:cNvPr id="21" name="Picture 13" descr="DSC03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73"/>
          <a:stretch>
            <a:fillRect/>
          </a:stretch>
        </p:blipFill>
        <p:spPr bwMode="auto">
          <a:xfrm>
            <a:off x="2819400" y="1916113"/>
            <a:ext cx="6553200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Drain the red kidney beans, </a:t>
            </a:r>
            <a:r>
              <a:rPr lang="en-GB" sz="2000" dirty="0" smtClean="0"/>
              <a:t>then place </a:t>
            </a:r>
            <a:r>
              <a:rPr lang="en-GB" sz="2000" dirty="0"/>
              <a:t>the red kidney beans, onion, chilli, chilli powder and dried herbs into the food processor. Blitz together to form a thick paste-like mixture .</a:t>
            </a:r>
          </a:p>
        </p:txBody>
      </p:sp>
      <p:pic>
        <p:nvPicPr>
          <p:cNvPr id="24" name="Picture 5" descr="DSC032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26" y="2470245"/>
            <a:ext cx="5266749" cy="394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288</Words>
  <Application>Microsoft Office PowerPoint</Application>
  <PresentationFormat>Custom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Spicy bean burgers 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Spicy bean burgers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76</cp:revision>
  <dcterms:created xsi:type="dcterms:W3CDTF">2018-10-10T09:22:08Z</dcterms:created>
  <dcterms:modified xsi:type="dcterms:W3CDTF">2019-02-13T11:25:38Z</dcterms:modified>
</cp:coreProperties>
</file>