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  <p:sldMasterId id="2147483664" r:id="rId5"/>
    <p:sldMasterId id="2147483662" r:id="rId6"/>
  </p:sldMasterIdLst>
  <p:sldIdLst>
    <p:sldId id="256" r:id="rId7"/>
    <p:sldId id="285" r:id="rId8"/>
    <p:sldId id="265" r:id="rId9"/>
    <p:sldId id="264" r:id="rId10"/>
    <p:sldId id="259" r:id="rId11"/>
    <p:sldId id="272" r:id="rId12"/>
    <p:sldId id="262" r:id="rId13"/>
    <p:sldId id="267" r:id="rId14"/>
    <p:sldId id="268" r:id="rId15"/>
    <p:sldId id="270" r:id="rId16"/>
    <p:sldId id="274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77" r:id="rId25"/>
    <p:sldId id="26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6C2"/>
    <a:srgbClr val="79AA41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>
        <p:scale>
          <a:sx n="70" d="100"/>
          <a:sy n="70" d="100"/>
        </p:scale>
        <p:origin x="-78" y="-10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Ingredients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274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Equipment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7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013135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foodafactoflife.org.uk/" TargetMode="Externa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49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    © Food – a fact of life 2019</a:t>
            </a:r>
            <a:endParaRPr lang="en-US" sz="90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338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452" y="3531477"/>
            <a:ext cx="9144000" cy="733096"/>
          </a:xfrm>
        </p:spPr>
        <p:txBody>
          <a:bodyPr/>
          <a:lstStyle/>
          <a:p>
            <a:r>
              <a:rPr lang="en-US" dirty="0" smtClean="0"/>
              <a:t>Tuna and broccoli pasta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2452" y="4264573"/>
            <a:ext cx="3552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Complexity: medium-high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en-GB" sz="2000" dirty="0"/>
              <a:t>During the last 2 minutes of the pasta boiling, add the sweetcorn and broccoli to the saucepan.</a:t>
            </a:r>
          </a:p>
        </p:txBody>
      </p:sp>
      <p:pic>
        <p:nvPicPr>
          <p:cNvPr id="15" name="Picture 3" descr="DSC014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302" y="2276673"/>
            <a:ext cx="4597423" cy="3448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DSC014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3952" y="2852936"/>
            <a:ext cx="4597423" cy="3448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5"/>
            </a:pPr>
            <a:r>
              <a:rPr lang="en-GB" sz="2000" dirty="0"/>
              <a:t>Preheat the grill.</a:t>
            </a:r>
          </a:p>
        </p:txBody>
      </p:sp>
      <p:pic>
        <p:nvPicPr>
          <p:cNvPr id="17" name="Picture 3" descr="DSC007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539" y="1883391"/>
            <a:ext cx="5942923" cy="4456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6"/>
            </a:pPr>
            <a:r>
              <a:rPr lang="en-GB" sz="2000" dirty="0"/>
              <a:t>Drain the boiling hot water away from the pasta and vegetables into a colander in the sink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pic>
        <p:nvPicPr>
          <p:cNvPr id="16" name="Picture 3" descr="DSC014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245" y="2156345"/>
            <a:ext cx="5395510" cy="4047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74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7"/>
            </a:pPr>
            <a:r>
              <a:rPr lang="en-GB" sz="2000" dirty="0"/>
              <a:t>Pour the drained pasta and vegetables into the sauce.</a:t>
            </a:r>
          </a:p>
        </p:txBody>
      </p:sp>
      <p:pic>
        <p:nvPicPr>
          <p:cNvPr id="16" name="Picture 4" descr="DSC014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405" y="2088107"/>
            <a:ext cx="5603191" cy="4203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74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8"/>
            </a:pPr>
            <a:r>
              <a:rPr lang="en-GB" sz="2000" dirty="0"/>
              <a:t>Stir in the canned </a:t>
            </a:r>
            <a:r>
              <a:rPr lang="en-GB" sz="2000" dirty="0" smtClean="0"/>
              <a:t>tuna.</a:t>
            </a:r>
            <a:endParaRPr lang="en-GB" sz="2000" dirty="0"/>
          </a:p>
        </p:txBody>
      </p:sp>
      <p:pic>
        <p:nvPicPr>
          <p:cNvPr id="11" name="Picture 3" descr="DSC014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85" y="1965348"/>
            <a:ext cx="4464145" cy="334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DSC014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72" y="2901973"/>
            <a:ext cx="4464145" cy="334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6541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514350" indent="-514350">
              <a:buFont typeface="+mj-lt"/>
              <a:buAutoNum type="arabicPeriod" startAt="9"/>
            </a:pPr>
            <a:r>
              <a:rPr lang="en-GB" sz="2000" dirty="0"/>
              <a:t>Pour the mixture into an ovenproof dish (or foil tray).</a:t>
            </a:r>
          </a:p>
        </p:txBody>
      </p:sp>
      <p:pic>
        <p:nvPicPr>
          <p:cNvPr id="12" name="Picture 3" descr="DSC014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763" y="1916113"/>
            <a:ext cx="5832475" cy="437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654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514350" indent="-514350">
              <a:buFont typeface="+mj-lt"/>
              <a:buAutoNum type="arabicPeriod" startAt="10"/>
            </a:pPr>
            <a:r>
              <a:rPr lang="en-GB" sz="2000" dirty="0"/>
              <a:t>Sprinkle the cheese over the top, and add a few twists of black </a:t>
            </a:r>
            <a:r>
              <a:rPr lang="en-GB" sz="2000" dirty="0" smtClean="0"/>
              <a:t>pepper.</a:t>
            </a:r>
            <a:endParaRPr lang="en-GB" sz="2000" dirty="0"/>
          </a:p>
        </p:txBody>
      </p:sp>
      <p:pic>
        <p:nvPicPr>
          <p:cNvPr id="5" name="Picture 3" descr="DSC014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590" y="1872095"/>
            <a:ext cx="4730435" cy="3547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DSC014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215" y="2852382"/>
            <a:ext cx="4730435" cy="3547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2714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11"/>
            </a:pPr>
            <a:r>
              <a:rPr lang="en-GB" sz="2000" dirty="0"/>
              <a:t>Place under a hot grill until the cheese is bubbling and golden brown.</a:t>
            </a:r>
          </a:p>
        </p:txBody>
      </p:sp>
      <p:pic>
        <p:nvPicPr>
          <p:cNvPr id="6" name="Picture 3" descr="DSC014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239" y="1917345"/>
            <a:ext cx="4643713" cy="3482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DSC0144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301" y="2852382"/>
            <a:ext cx="4643713" cy="3482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2714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12"/>
            </a:pPr>
            <a:r>
              <a:rPr lang="en-GB" sz="2000" dirty="0" smtClean="0"/>
              <a:t>Serve.</a:t>
            </a:r>
            <a:endParaRPr lang="en-GB" sz="2000" dirty="0"/>
          </a:p>
        </p:txBody>
      </p:sp>
      <p:pic>
        <p:nvPicPr>
          <p:cNvPr id="5" name="Picture 5" descr="DSC0145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008" y="1976503"/>
            <a:ext cx="5933984" cy="4369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882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5829" y="2120716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5829" y="1555463"/>
            <a:ext cx="9720000" cy="720000"/>
          </a:xfrm>
        </p:spPr>
        <p:txBody>
          <a:bodyPr/>
          <a:lstStyle/>
          <a:p>
            <a:r>
              <a:rPr lang="en-US" dirty="0" smtClean="0"/>
              <a:t>Top tips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9971" y="2271750"/>
            <a:ext cx="4371715" cy="3600000"/>
          </a:xfrm>
        </p:spPr>
        <p:txBody>
          <a:bodyPr/>
          <a:lstStyle/>
          <a:p>
            <a:r>
              <a:rPr lang="en-GB" sz="2000" dirty="0"/>
              <a:t>Try different varieties of pasta shapes, such as macaroni or shells.</a:t>
            </a:r>
          </a:p>
          <a:p>
            <a:r>
              <a:rPr lang="en-GB" sz="2000" dirty="0"/>
              <a:t>Use a different types of vegetables, like leeks, peppers and mushrooms.</a:t>
            </a:r>
          </a:p>
          <a:p>
            <a:r>
              <a:rPr lang="en-GB" sz="2000" dirty="0"/>
              <a:t>Add a spoon </a:t>
            </a:r>
            <a:r>
              <a:rPr lang="en-GB" sz="2000" dirty="0" smtClean="0"/>
              <a:t>of pesto</a:t>
            </a:r>
            <a:r>
              <a:rPr lang="en-GB" sz="2000" dirty="0"/>
              <a:t>, mustard or tomato puree to the sauce for extra flavour.</a:t>
            </a:r>
          </a:p>
          <a:p>
            <a:r>
              <a:rPr lang="en-GB" sz="2000" dirty="0"/>
              <a:t>The grill pan gets hot so remember to use oven gloves.</a:t>
            </a:r>
          </a:p>
        </p:txBody>
      </p:sp>
      <p:sp>
        <p:nvSpPr>
          <p:cNvPr id="5" name="Rectangle 4"/>
          <p:cNvSpPr/>
          <p:nvPr/>
        </p:nvSpPr>
        <p:spPr>
          <a:xfrm>
            <a:off x="6209274" y="2120716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0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Food skills</a:t>
            </a:r>
          </a:p>
          <a:p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363417" y="2271750"/>
            <a:ext cx="4371715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000" dirty="0"/>
              <a:t>Weigh.</a:t>
            </a:r>
          </a:p>
          <a:p>
            <a:pPr lvl="0"/>
            <a:r>
              <a:rPr lang="en-GB" sz="2000" dirty="0"/>
              <a:t>Measure.</a:t>
            </a:r>
          </a:p>
          <a:p>
            <a:pPr lvl="0"/>
            <a:r>
              <a:rPr lang="en-GB" sz="2000" dirty="0"/>
              <a:t>Boil and simmer.</a:t>
            </a:r>
          </a:p>
          <a:p>
            <a:pPr lvl="0"/>
            <a:r>
              <a:rPr lang="en-GB" sz="2000" dirty="0"/>
              <a:t>Grate.</a:t>
            </a:r>
          </a:p>
          <a:p>
            <a:pPr lvl="0"/>
            <a:r>
              <a:rPr lang="en-GB" sz="2000" dirty="0"/>
              <a:t>Chop.</a:t>
            </a:r>
          </a:p>
          <a:p>
            <a:pPr lvl="0"/>
            <a:r>
              <a:rPr lang="en-GB" sz="2000" dirty="0"/>
              <a:t>Whisk.</a:t>
            </a:r>
          </a:p>
          <a:p>
            <a:pPr lvl="0"/>
            <a:r>
              <a:rPr lang="en-GB" sz="2000" dirty="0"/>
              <a:t>Drain.</a:t>
            </a:r>
          </a:p>
          <a:p>
            <a:pPr lvl="0"/>
            <a:r>
              <a:rPr lang="en-GB" sz="2000" dirty="0"/>
              <a:t>Grill.</a:t>
            </a:r>
          </a:p>
        </p:txBody>
      </p:sp>
    </p:spTree>
    <p:extLst>
      <p:ext uri="{BB962C8B-B14F-4D97-AF65-F5344CB8AC3E}">
        <p14:creationId xmlns:p14="http://schemas.microsoft.com/office/powerpoint/2010/main" val="240592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DSC0145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452" y="1610436"/>
            <a:ext cx="6431097" cy="4735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085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Tuna and broccoli pasta</a:t>
            </a:r>
            <a:endParaRPr lang="en-GB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7714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>
          <a:xfrm>
            <a:off x="6398461" y="2760280"/>
            <a:ext cx="4320000" cy="3339709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100g rigatoni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40g cheese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100g broccoli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100g canned tuna (in water) drained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25g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spread</a:t>
            </a: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25g plain flour</a:t>
            </a:r>
          </a:p>
          <a:p>
            <a:pPr>
              <a:spcBef>
                <a:spcPct val="50000"/>
              </a:spcBef>
            </a:pP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250ml 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semi-skimmed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milk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x 5ml spoon dried oregano</a:t>
            </a:r>
          </a:p>
          <a:p>
            <a:pPr>
              <a:spcBef>
                <a:spcPct val="50000"/>
              </a:spcBef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Ingredients</a:t>
            </a:r>
            <a:endParaRPr lang="en-GB" dirty="0"/>
          </a:p>
        </p:txBody>
      </p:sp>
      <p:sp>
        <p:nvSpPr>
          <p:cNvPr id="14" name="Text Placeholder 1"/>
          <p:cNvSpPr txBox="1">
            <a:spLocks/>
          </p:cNvSpPr>
          <p:nvPr/>
        </p:nvSpPr>
        <p:spPr>
          <a:xfrm>
            <a:off x="8729274" y="2760278"/>
            <a:ext cx="4320000" cy="3339709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50g sweetcorn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canned or frozen)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Black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pepper</a:t>
            </a: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5" descr="DSC0139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35" b="7657"/>
          <a:stretch>
            <a:fillRect/>
          </a:stretch>
        </p:blipFill>
        <p:spPr bwMode="auto">
          <a:xfrm>
            <a:off x="250826" y="2628621"/>
            <a:ext cx="5707120" cy="3484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155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9274" y="2571091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Two saucepans</a:t>
            </a:r>
          </a:p>
          <a:p>
            <a:r>
              <a:rPr lang="en-GB" sz="2000" dirty="0"/>
              <a:t>Weighing scales</a:t>
            </a:r>
          </a:p>
          <a:p>
            <a:r>
              <a:rPr lang="en-GB" sz="2000" dirty="0"/>
              <a:t>Grater</a:t>
            </a:r>
          </a:p>
          <a:p>
            <a:r>
              <a:rPr lang="en-GB" sz="2000" dirty="0"/>
              <a:t>Chopping board</a:t>
            </a:r>
          </a:p>
          <a:p>
            <a:r>
              <a:rPr lang="en-GB" sz="2000" dirty="0"/>
              <a:t>Knife</a:t>
            </a:r>
          </a:p>
          <a:p>
            <a:r>
              <a:rPr lang="en-GB" sz="2000" dirty="0"/>
              <a:t>Measuring jug</a:t>
            </a:r>
          </a:p>
          <a:p>
            <a:r>
              <a:rPr lang="en-GB" sz="2000" dirty="0"/>
              <a:t>Whisk </a:t>
            </a:r>
          </a:p>
          <a:p>
            <a:r>
              <a:rPr lang="en-GB" sz="2000" dirty="0"/>
              <a:t>Colander</a:t>
            </a:r>
          </a:p>
          <a:p>
            <a:endParaRPr lang="en-GB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Equipment</a:t>
            </a:r>
            <a:endParaRPr lang="en-GB" dirty="0"/>
          </a:p>
        </p:txBody>
      </p:sp>
      <p:sp>
        <p:nvSpPr>
          <p:cNvPr id="6" name="Text Placeholder 1"/>
          <p:cNvSpPr txBox="1">
            <a:spLocks/>
          </p:cNvSpPr>
          <p:nvPr/>
        </p:nvSpPr>
        <p:spPr>
          <a:xfrm>
            <a:off x="8852106" y="275109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Wooden spoon</a:t>
            </a:r>
          </a:p>
          <a:p>
            <a:r>
              <a:rPr lang="en-GB" sz="2000" dirty="0"/>
              <a:t>Ovenproof dish 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(</a:t>
            </a:r>
            <a:r>
              <a:rPr lang="en-GB" sz="2000" dirty="0"/>
              <a:t>or foil tray)</a:t>
            </a:r>
          </a:p>
        </p:txBody>
      </p:sp>
      <p:pic>
        <p:nvPicPr>
          <p:cNvPr id="13" name="Picture 4" descr="DSC0138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 b="5162"/>
          <a:stretch>
            <a:fillRect/>
          </a:stretch>
        </p:blipFill>
        <p:spPr bwMode="auto">
          <a:xfrm>
            <a:off x="323850" y="2468437"/>
            <a:ext cx="5612926" cy="380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63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275463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sz="2000" dirty="0"/>
              <a:t>Bring a saucepan of water to the boil, and then add the </a:t>
            </a:r>
            <a:r>
              <a:rPr lang="en-GB" sz="2000" dirty="0" smtClean="0"/>
              <a:t>rigatoni. </a:t>
            </a:r>
            <a:r>
              <a:rPr lang="en-GB" sz="2000" dirty="0"/>
              <a:t>Cook for about 10 – 12 minutes, until </a:t>
            </a:r>
            <a:r>
              <a:rPr lang="en-GB" sz="2000" i="1" dirty="0"/>
              <a:t>al dente</a:t>
            </a:r>
            <a:r>
              <a:rPr lang="en-GB" sz="2000" dirty="0"/>
              <a:t>.</a:t>
            </a:r>
          </a:p>
        </p:txBody>
      </p:sp>
      <p:pic>
        <p:nvPicPr>
          <p:cNvPr id="10" name="Picture 4" descr="DSC013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17"/>
          <a:stretch>
            <a:fillRect/>
          </a:stretch>
        </p:blipFill>
        <p:spPr bwMode="auto">
          <a:xfrm>
            <a:off x="3696824" y="2852382"/>
            <a:ext cx="4798353" cy="3324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en-GB" sz="2000" dirty="0"/>
              <a:t>Grate the cheese and cut the broccoli into small pieces.</a:t>
            </a:r>
          </a:p>
        </p:txBody>
      </p:sp>
      <p:pic>
        <p:nvPicPr>
          <p:cNvPr id="14" name="Picture 3" descr="DSC014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125" y="1897109"/>
            <a:ext cx="4627918" cy="3470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DSC014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3312" y="2898387"/>
            <a:ext cx="4627918" cy="3414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en-GB" sz="2000" dirty="0" smtClean="0"/>
              <a:t>While </a:t>
            </a:r>
            <a:r>
              <a:rPr lang="en-GB" sz="2000" dirty="0"/>
              <a:t>the pasta is cooking, make the sauce:</a:t>
            </a:r>
          </a:p>
          <a:p>
            <a:r>
              <a:rPr lang="en-GB" sz="2000" dirty="0" smtClean="0"/>
              <a:t>place </a:t>
            </a:r>
            <a:r>
              <a:rPr lang="en-GB" sz="2000" dirty="0"/>
              <a:t>the </a:t>
            </a:r>
            <a:r>
              <a:rPr lang="en-GB" sz="2000" dirty="0" smtClean="0"/>
              <a:t>spread, </a:t>
            </a:r>
            <a:r>
              <a:rPr lang="en-GB" sz="2000" dirty="0"/>
              <a:t>flour and milk into a small </a:t>
            </a:r>
            <a:r>
              <a:rPr lang="en-GB" sz="2000" dirty="0" smtClean="0"/>
              <a:t>saucepan;</a:t>
            </a:r>
            <a:endParaRPr lang="en-GB" sz="2000" dirty="0"/>
          </a:p>
        </p:txBody>
      </p:sp>
      <p:pic>
        <p:nvPicPr>
          <p:cNvPr id="10" name="Picture 3" descr="DSC0139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203" y="2334801"/>
            <a:ext cx="3818174" cy="28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DSC0139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620" y="3053828"/>
            <a:ext cx="3818175" cy="2862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 descr="DSC0139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660" y="3630201"/>
            <a:ext cx="3818174" cy="28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97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r>
              <a:rPr lang="en-GB" sz="2000" dirty="0"/>
              <a:t>bring the sauce to a simmer, whisking all the time until it has thickened;</a:t>
            </a:r>
          </a:p>
        </p:txBody>
      </p:sp>
      <p:pic>
        <p:nvPicPr>
          <p:cNvPr id="17" name="Picture 3" descr="DSC014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057" y="1865951"/>
            <a:ext cx="4839617" cy="362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DSC014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5119" y="2729551"/>
            <a:ext cx="4839617" cy="362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r>
              <a:rPr lang="en-GB" sz="2000" dirty="0"/>
              <a:t>reduce the heat, stir in the oregano, and allow to simmer for 2 </a:t>
            </a:r>
            <a:r>
              <a:rPr lang="en-GB" sz="2000" dirty="0" smtClean="0"/>
              <a:t>minutes.</a:t>
            </a:r>
            <a:endParaRPr lang="en-US" sz="2000" dirty="0"/>
          </a:p>
        </p:txBody>
      </p:sp>
      <p:pic>
        <p:nvPicPr>
          <p:cNvPr id="17" name="Picture 3" descr="DSC014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842" y="1945491"/>
            <a:ext cx="5816316" cy="4362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340</Words>
  <Application>Microsoft Office PowerPoint</Application>
  <PresentationFormat>Custom</PresentationFormat>
  <Paragraphs>57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Office Theme</vt:lpstr>
      <vt:lpstr>Custom Design</vt:lpstr>
      <vt:lpstr>1_Custom Design</vt:lpstr>
      <vt:lpstr>3_Custom Design</vt:lpstr>
      <vt:lpstr>4_Custom Design</vt:lpstr>
      <vt:lpstr>2_Custom Design</vt:lpstr>
      <vt:lpstr>Tuna and broccoli pasta </vt:lpstr>
      <vt:lpstr>PowerPoint Presentation</vt:lpstr>
      <vt:lpstr>Ingredients</vt:lpstr>
      <vt:lpstr>Equipment</vt:lpstr>
      <vt:lpstr>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Top tips</vt:lpstr>
      <vt:lpstr>Tuna and broccoli pasta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Ewen Trafford</cp:lastModifiedBy>
  <cp:revision>65</cp:revision>
  <dcterms:created xsi:type="dcterms:W3CDTF">2018-10-10T09:22:08Z</dcterms:created>
  <dcterms:modified xsi:type="dcterms:W3CDTF">2019-02-13T11:26:26Z</dcterms:modified>
</cp:coreProperties>
</file>