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85" r:id="rId8"/>
    <p:sldId id="265" r:id="rId9"/>
    <p:sldId id="264" r:id="rId10"/>
    <p:sldId id="259" r:id="rId11"/>
    <p:sldId id="272" r:id="rId12"/>
    <p:sldId id="262" r:id="rId13"/>
    <p:sldId id="267" r:id="rId14"/>
    <p:sldId id="268" r:id="rId15"/>
    <p:sldId id="270" r:id="rId16"/>
    <p:sldId id="274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77" r:id="rId25"/>
    <p:sldId id="26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0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 smtClean="0"/>
              <a:t>Cheesy scones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 smtClean="0"/>
              <a:t>Stir in the cheese.</a:t>
            </a:r>
            <a:endParaRPr lang="en-GB" sz="2000" dirty="0"/>
          </a:p>
        </p:txBody>
      </p:sp>
      <p:pic>
        <p:nvPicPr>
          <p:cNvPr id="9" name="Picture 3" descr="DSC012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258" y="1918738"/>
            <a:ext cx="5791484" cy="434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Make a well in the middle of the flour and carefully pour in the milk. (Save just a little of the milk).</a:t>
            </a:r>
          </a:p>
        </p:txBody>
      </p:sp>
      <p:pic>
        <p:nvPicPr>
          <p:cNvPr id="8" name="Picture 3" descr="DSC01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54" y="2251881"/>
            <a:ext cx="5483692" cy="404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Mix to form a soft dough.</a:t>
            </a:r>
          </a:p>
        </p:txBody>
      </p:sp>
      <p:pic>
        <p:nvPicPr>
          <p:cNvPr id="8" name="Picture 3" descr="DSC01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421" y="1965563"/>
            <a:ext cx="4529184" cy="335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SC01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046" y="2836348"/>
            <a:ext cx="4529184" cy="33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Place the dough on a lightly floured work surface.</a:t>
            </a:r>
          </a:p>
        </p:txBody>
      </p:sp>
      <p:pic>
        <p:nvPicPr>
          <p:cNvPr id="9" name="Picture 3" descr="DSC012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48" y="1992515"/>
            <a:ext cx="4678577" cy="35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SC01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835" y="2985783"/>
            <a:ext cx="4678577" cy="33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GB" sz="2000" dirty="0"/>
              <a:t>Roll out the dough to about 1½cm thick. </a:t>
            </a:r>
          </a:p>
        </p:txBody>
      </p:sp>
      <p:pic>
        <p:nvPicPr>
          <p:cNvPr id="13" name="Picture 3" descr="DSC01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56" y="1932977"/>
            <a:ext cx="4452716" cy="33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SC01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81" y="2866030"/>
            <a:ext cx="4452716" cy="331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4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GB" sz="2000" dirty="0"/>
              <a:t>Shape the scones using a cutter.</a:t>
            </a:r>
          </a:p>
        </p:txBody>
      </p:sp>
      <p:pic>
        <p:nvPicPr>
          <p:cNvPr id="6" name="Picture 4" descr="DSC012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951393"/>
            <a:ext cx="5832475" cy="43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2"/>
            </a:pPr>
            <a:r>
              <a:rPr lang="en-GB" sz="2000" dirty="0"/>
              <a:t>Place the scones on a baking tray and brush each top with a little milk.</a:t>
            </a:r>
          </a:p>
        </p:txBody>
      </p:sp>
      <p:pic>
        <p:nvPicPr>
          <p:cNvPr id="6" name="Picture 3" descr="DSC012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21" y="2019869"/>
            <a:ext cx="5644159" cy="415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3"/>
            </a:pPr>
            <a:r>
              <a:rPr lang="en-GB" sz="2000" dirty="0"/>
              <a:t>Bake for 12 – 15 minutes, until golden brown.</a:t>
            </a:r>
          </a:p>
        </p:txBody>
      </p:sp>
      <p:pic>
        <p:nvPicPr>
          <p:cNvPr id="8" name="Picture 3" descr="DSC01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086" y="2115403"/>
            <a:ext cx="5445828" cy="408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4"/>
            </a:pPr>
            <a:r>
              <a:rPr lang="en-GB" sz="2000" dirty="0"/>
              <a:t>Allow to cool on a cooling </a:t>
            </a:r>
            <a:r>
              <a:rPr lang="en-GB" sz="2000" dirty="0" smtClean="0"/>
              <a:t>rack.</a:t>
            </a:r>
            <a:endParaRPr lang="en-GB" sz="2000" dirty="0"/>
          </a:p>
        </p:txBody>
      </p:sp>
      <p:pic>
        <p:nvPicPr>
          <p:cNvPr id="6" name="Picture 3" descr="DSC01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916113"/>
            <a:ext cx="6048375" cy="4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0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1" y="2271750"/>
            <a:ext cx="4371715" cy="3600000"/>
          </a:xfrm>
        </p:spPr>
        <p:txBody>
          <a:bodyPr/>
          <a:lstStyle/>
          <a:p>
            <a:r>
              <a:rPr lang="en-GB" sz="2000" dirty="0"/>
              <a:t>To make fruit scones, add 25g sugar and 75g currants or sultanas before the milk and leave out the cheese.</a:t>
            </a:r>
          </a:p>
          <a:p>
            <a:r>
              <a:rPr lang="en-GB" sz="2000" dirty="0"/>
              <a:t>Traditionally, fluted scone cutters are used for sweet scones and plain cutters for savoury scones.</a:t>
            </a:r>
          </a:p>
          <a:p>
            <a:r>
              <a:rPr lang="en-GB" sz="2000" dirty="0"/>
              <a:t>You could experiment with different flavourings by adding herbs or spices.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1750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sz="2000" dirty="0"/>
              <a:t>Weigh.</a:t>
            </a:r>
          </a:p>
          <a:p>
            <a:pPr lvl="0"/>
            <a:r>
              <a:rPr lang="en-GB" sz="2000" dirty="0"/>
              <a:t>Measure.</a:t>
            </a:r>
          </a:p>
          <a:p>
            <a:pPr lvl="0"/>
            <a:r>
              <a:rPr lang="en-GB" sz="2000" dirty="0"/>
              <a:t>Sift.</a:t>
            </a:r>
          </a:p>
          <a:p>
            <a:pPr lvl="0"/>
            <a:r>
              <a:rPr lang="en-GB" sz="2000" dirty="0"/>
              <a:t>Grate.</a:t>
            </a:r>
          </a:p>
          <a:p>
            <a:pPr lvl="0"/>
            <a:r>
              <a:rPr lang="en-GB" sz="2000" dirty="0"/>
              <a:t>Mix and stir.</a:t>
            </a:r>
          </a:p>
          <a:p>
            <a:pPr lvl="0"/>
            <a:r>
              <a:rPr lang="en-GB" sz="2000" dirty="0"/>
              <a:t>Rub in.</a:t>
            </a:r>
          </a:p>
          <a:p>
            <a:pPr lvl="0"/>
            <a:r>
              <a:rPr lang="en-GB" sz="2000" dirty="0"/>
              <a:t>Roll out.</a:t>
            </a:r>
          </a:p>
          <a:p>
            <a:pPr lvl="0"/>
            <a:r>
              <a:rPr lang="en-GB" sz="2000" dirty="0"/>
              <a:t>Form and shape.</a:t>
            </a:r>
          </a:p>
          <a:p>
            <a:pPr lvl="0"/>
            <a:r>
              <a:rPr lang="en-GB" sz="2000" dirty="0"/>
              <a:t>Bake.</a:t>
            </a:r>
          </a:p>
        </p:txBody>
      </p:sp>
    </p:spTree>
    <p:extLst>
      <p:ext uri="{BB962C8B-B14F-4D97-AF65-F5344CB8AC3E}">
        <p14:creationId xmlns:p14="http://schemas.microsoft.com/office/powerpoint/2010/main" val="24059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SC01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18" y="1424794"/>
            <a:ext cx="6638164" cy="481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Cheesy scones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>
          <a:xfrm>
            <a:off x="6398461" y="2760280"/>
            <a:ext cx="4320000" cy="3339709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250g self raising flour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x 5ml spoon mustard powder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40g butter or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hard baking fat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75g hard cheese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125ml semi-skimmed milk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9" name="Picture 5" descr="DSC01191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b="11400"/>
          <a:stretch>
            <a:fillRect/>
          </a:stretch>
        </p:blipFill>
        <p:spPr bwMode="auto">
          <a:xfrm>
            <a:off x="250826" y="2721525"/>
            <a:ext cx="5658655" cy="32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Non-stick baking tray</a:t>
            </a:r>
          </a:p>
          <a:p>
            <a:r>
              <a:rPr lang="en-GB" sz="2000" dirty="0"/>
              <a:t>Pastry brush</a:t>
            </a:r>
          </a:p>
          <a:p>
            <a:r>
              <a:rPr lang="en-GB" sz="2000" dirty="0"/>
              <a:t>Weighing scales</a:t>
            </a:r>
          </a:p>
          <a:p>
            <a:r>
              <a:rPr lang="en-GB" sz="2000" dirty="0"/>
              <a:t>Sieve</a:t>
            </a:r>
          </a:p>
          <a:p>
            <a:r>
              <a:rPr lang="en-GB" sz="2000" dirty="0"/>
              <a:t>Mixing bowl</a:t>
            </a:r>
          </a:p>
          <a:p>
            <a:r>
              <a:rPr lang="en-GB" sz="2000" dirty="0"/>
              <a:t>Measuring spoons</a:t>
            </a:r>
          </a:p>
          <a:p>
            <a:r>
              <a:rPr lang="en-GB" sz="2000" dirty="0"/>
              <a:t>Grater</a:t>
            </a:r>
          </a:p>
          <a:p>
            <a:r>
              <a:rPr lang="en-GB" sz="2000" dirty="0"/>
              <a:t>Chopping </a:t>
            </a:r>
            <a:r>
              <a:rPr lang="en-GB" sz="2000" dirty="0" smtClean="0"/>
              <a:t>board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974934" y="275109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Palette </a:t>
            </a:r>
            <a:r>
              <a:rPr lang="en-GB" sz="2000" dirty="0" smtClean="0"/>
              <a:t>knife</a:t>
            </a:r>
          </a:p>
          <a:p>
            <a:r>
              <a:rPr lang="en-GB" sz="2000" dirty="0" smtClean="0"/>
              <a:t>Measuring </a:t>
            </a:r>
            <a:r>
              <a:rPr lang="en-GB" sz="2000" dirty="0"/>
              <a:t>jug</a:t>
            </a:r>
          </a:p>
          <a:p>
            <a:r>
              <a:rPr lang="en-GB" sz="2000" dirty="0"/>
              <a:t>Flour dredger</a:t>
            </a:r>
          </a:p>
          <a:p>
            <a:r>
              <a:rPr lang="en-GB" sz="2000" dirty="0"/>
              <a:t>Rolling pin</a:t>
            </a:r>
          </a:p>
          <a:p>
            <a:r>
              <a:rPr lang="en-GB" sz="2000" dirty="0"/>
              <a:t>Scone cutter</a:t>
            </a:r>
          </a:p>
          <a:p>
            <a:r>
              <a:rPr lang="en-GB" sz="2000" dirty="0"/>
              <a:t>Cooling rack</a:t>
            </a:r>
          </a:p>
        </p:txBody>
      </p:sp>
      <p:pic>
        <p:nvPicPr>
          <p:cNvPr id="8" name="Picture 4" descr="DSC011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3058"/>
          <a:stretch>
            <a:fillRect/>
          </a:stretch>
        </p:blipFill>
        <p:spPr bwMode="auto">
          <a:xfrm>
            <a:off x="250825" y="2530060"/>
            <a:ext cx="5713247" cy="368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Preheat oven to </a:t>
            </a:r>
            <a:r>
              <a:rPr lang="en-GB" sz="2000" dirty="0" smtClean="0"/>
              <a:t>220°C </a:t>
            </a:r>
            <a:r>
              <a:rPr lang="en-GB" sz="2000" dirty="0"/>
              <a:t>or gas mark </a:t>
            </a:r>
            <a:r>
              <a:rPr lang="en-GB" sz="2000" dirty="0" smtClean="0"/>
              <a:t>7.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42" y="2552131"/>
            <a:ext cx="5127716" cy="38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Prepare a baking tray, e.g. </a:t>
            </a:r>
            <a:r>
              <a:rPr lang="en-GB" sz="2000" dirty="0" smtClean="0"/>
              <a:t>greased.</a:t>
            </a:r>
            <a:endParaRPr lang="en-GB" sz="2000" dirty="0"/>
          </a:p>
        </p:txBody>
      </p:sp>
      <p:pic>
        <p:nvPicPr>
          <p:cNvPr id="7" name="Picture 3" descr="DSC034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736" y="1992573"/>
            <a:ext cx="5732528" cy="430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Sieve the flour and mustard into the </a:t>
            </a:r>
            <a:r>
              <a:rPr lang="en-GB" sz="2000" dirty="0" smtClean="0"/>
              <a:t>bowl.</a:t>
            </a:r>
            <a:endParaRPr lang="en-GB" sz="2000" dirty="0"/>
          </a:p>
        </p:txBody>
      </p:sp>
      <p:pic>
        <p:nvPicPr>
          <p:cNvPr id="5" name="Picture 3" descr="DSC01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04" y="1963132"/>
            <a:ext cx="4564465" cy="34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SC0119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866" y="2826732"/>
            <a:ext cx="4564465" cy="342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Rub in the butter or </a:t>
            </a:r>
            <a:r>
              <a:rPr lang="en-GB" sz="2000" dirty="0" smtClean="0"/>
              <a:t>baking fat into </a:t>
            </a:r>
            <a:r>
              <a:rPr lang="en-GB" sz="2000" dirty="0"/>
              <a:t>the flour until it resembles breadcrumbs.</a:t>
            </a:r>
          </a:p>
        </p:txBody>
      </p:sp>
      <p:pic>
        <p:nvPicPr>
          <p:cNvPr id="7" name="Picture 3" descr="DSC01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163" y="2047164"/>
            <a:ext cx="5627674" cy="422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 smtClean="0"/>
              <a:t>Grate the cheese.</a:t>
            </a:r>
            <a:endParaRPr lang="en-GB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8" name="Picture 5" descr="DSC01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31" y="1984133"/>
            <a:ext cx="5756938" cy="43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290</Words>
  <Application>Microsoft Office PowerPoint</Application>
  <PresentationFormat>Custom</PresentationFormat>
  <Paragraphs>55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Cheesy scones 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Cheesy scones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49</cp:revision>
  <dcterms:created xsi:type="dcterms:W3CDTF">2018-10-10T09:22:08Z</dcterms:created>
  <dcterms:modified xsi:type="dcterms:W3CDTF">2019-02-13T11:28:38Z</dcterms:modified>
</cp:coreProperties>
</file>