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9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70" r:id="rId16"/>
    <p:sldId id="274" r:id="rId17"/>
    <p:sldId id="278" r:id="rId18"/>
    <p:sldId id="277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3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60009"/>
            <a:ext cx="9144000" cy="733096"/>
          </a:xfrm>
        </p:spPr>
        <p:txBody>
          <a:bodyPr/>
          <a:lstStyle/>
          <a:p>
            <a:r>
              <a:rPr lang="en-US" dirty="0" smtClean="0"/>
              <a:t>Fish and veg stack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Stir in the cheese, herbs and a few twists of black pepper.</a:t>
            </a:r>
          </a:p>
        </p:txBody>
      </p:sp>
      <p:pic>
        <p:nvPicPr>
          <p:cNvPr id="17" name="Picture 5" descr="DSC03420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29" y="1873713"/>
            <a:ext cx="4086667" cy="30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SC03424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54" y="2975212"/>
            <a:ext cx="4565949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Spoon the mixture on top of the fish and bake in the oven for 20 minutes.</a:t>
            </a:r>
          </a:p>
        </p:txBody>
      </p:sp>
      <p:pic>
        <p:nvPicPr>
          <p:cNvPr id="18" name="Picture 4" descr="DSC03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46" y="1965040"/>
            <a:ext cx="4751387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SC0343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33" y="2828640"/>
            <a:ext cx="4749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 smtClean="0"/>
              <a:t>Serve.</a:t>
            </a:r>
            <a:endParaRPr lang="en-GB" sz="2000" dirty="0"/>
          </a:p>
        </p:txBody>
      </p:sp>
      <p:pic>
        <p:nvPicPr>
          <p:cNvPr id="17" name="Picture 3" descr="DSC03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89" y="1982499"/>
            <a:ext cx="5687822" cy="42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1" y="2271750"/>
            <a:ext cx="4371715" cy="3600000"/>
          </a:xfrm>
        </p:spPr>
        <p:txBody>
          <a:bodyPr/>
          <a:lstStyle/>
          <a:p>
            <a:r>
              <a:rPr lang="en-GB" sz="2000" dirty="0"/>
              <a:t>Use different types of vegetables and/or fish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/>
              <a:t>Mix ready cooked pasta or rice with the vegetables for a complete meal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/>
              <a:t>Try different herbs and spices e.g. basil, coriander, ginger or chilli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1750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Trim.</a:t>
            </a:r>
          </a:p>
          <a:p>
            <a:pPr lvl="0"/>
            <a:r>
              <a:rPr lang="en-GB" sz="2000" dirty="0"/>
              <a:t>Peel.</a:t>
            </a:r>
          </a:p>
          <a:p>
            <a:pPr lvl="0"/>
            <a:r>
              <a:rPr lang="en-GB" sz="2000" dirty="0"/>
              <a:t>Grate.</a:t>
            </a:r>
          </a:p>
          <a:p>
            <a:pPr lvl="0"/>
            <a:r>
              <a:rPr lang="en-GB" sz="2000" dirty="0"/>
              <a:t>Blitz.</a:t>
            </a:r>
          </a:p>
          <a:p>
            <a:pPr lvl="0"/>
            <a:r>
              <a:rPr lang="en-GB" sz="2000" dirty="0"/>
              <a:t>Stir.</a:t>
            </a:r>
          </a:p>
          <a:p>
            <a:pPr lvl="0"/>
            <a:r>
              <a:rPr lang="en-GB" sz="2000" dirty="0"/>
              <a:t>Bake.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Fish and veg stack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SC03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3" y="1364777"/>
            <a:ext cx="6511314" cy="48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33970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carrot	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a courgette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piece of fresh fish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salmon (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approx.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200g) </a:t>
            </a:r>
          </a:p>
          <a:p>
            <a:pPr>
              <a:spcBef>
                <a:spcPct val="50000"/>
              </a:spcBef>
            </a:pPr>
            <a:r>
              <a:rPr lang="en-GB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25g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heddar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spring onion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slice bread e.g. granary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5ml dried mixed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herbs</a:t>
            </a:r>
          </a:p>
          <a:p>
            <a:pPr>
              <a:spcBef>
                <a:spcPct val="50000"/>
              </a:spcBef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8729274" y="2760278"/>
            <a:ext cx="4320000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pepper</a:t>
            </a:r>
          </a:p>
        </p:txBody>
      </p:sp>
      <p:pic>
        <p:nvPicPr>
          <p:cNvPr id="16" name="Picture 7" descr="DSC03391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302" b="9605"/>
          <a:stretch>
            <a:fillRect/>
          </a:stretch>
        </p:blipFill>
        <p:spPr bwMode="auto">
          <a:xfrm>
            <a:off x="231515" y="2717841"/>
            <a:ext cx="5750032" cy="33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Chopping board</a:t>
            </a:r>
          </a:p>
          <a:p>
            <a:r>
              <a:rPr lang="en-GB" sz="2000" dirty="0"/>
              <a:t>Knife</a:t>
            </a:r>
          </a:p>
          <a:p>
            <a:r>
              <a:rPr lang="en-GB" sz="2000" dirty="0"/>
              <a:t>Peeler</a:t>
            </a:r>
          </a:p>
          <a:p>
            <a:r>
              <a:rPr lang="en-GB" sz="2000" dirty="0"/>
              <a:t>Oven proof/foil dish</a:t>
            </a:r>
          </a:p>
          <a:p>
            <a:r>
              <a:rPr lang="en-GB" sz="2000" dirty="0"/>
              <a:t>Baking tray</a:t>
            </a:r>
          </a:p>
          <a:p>
            <a:r>
              <a:rPr lang="en-GB" sz="2000" dirty="0"/>
              <a:t>Food processor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Spoon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852106" y="275109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Oven gloves</a:t>
            </a:r>
          </a:p>
          <a:p>
            <a:r>
              <a:rPr lang="en-GB" sz="2000" dirty="0"/>
              <a:t>Weighing scales</a:t>
            </a:r>
          </a:p>
        </p:txBody>
      </p:sp>
      <p:pic>
        <p:nvPicPr>
          <p:cNvPr id="14" name="Picture 5" descr="DSC0339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17673" r="4509" b="2641"/>
          <a:stretch>
            <a:fillRect/>
          </a:stretch>
        </p:blipFill>
        <p:spPr bwMode="auto">
          <a:xfrm>
            <a:off x="338092" y="2411786"/>
            <a:ext cx="5596714" cy="39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the oven </a:t>
            </a:r>
            <a:r>
              <a:rPr lang="en-GB" sz="2000"/>
              <a:t>to </a:t>
            </a:r>
            <a:r>
              <a:rPr lang="en-GB" sz="2000" smtClean="0"/>
              <a:t>200</a:t>
            </a:r>
            <a:r>
              <a:rPr lang="en-GB" sz="2000" smtClean="0">
                <a:latin typeface="Calibri"/>
              </a:rPr>
              <a:t>°</a:t>
            </a:r>
            <a:r>
              <a:rPr lang="en-GB" sz="2000" smtClean="0"/>
              <a:t>C </a:t>
            </a:r>
            <a:r>
              <a:rPr lang="en-GB" sz="2000" dirty="0"/>
              <a:t>or gas mark </a:t>
            </a:r>
            <a:r>
              <a:rPr lang="en-GB" sz="2000" dirty="0" smtClean="0"/>
              <a:t>6.</a:t>
            </a:r>
            <a:endParaRPr lang="en-GB" sz="20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38" y="2579427"/>
            <a:ext cx="4979124" cy="37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Top and tail the carrot and courgette, then run the vegetable peeler lengthways along each vegetable to make ribbons. Place an oven proof dish or foil tray on a baking tray and place the vegetable ribbons in the bottom. </a:t>
            </a:r>
          </a:p>
        </p:txBody>
      </p:sp>
      <p:pic>
        <p:nvPicPr>
          <p:cNvPr id="16" name="Picture 4" descr="DSC0340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58" y="2495550"/>
            <a:ext cx="4392613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SC03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08" y="2910148"/>
            <a:ext cx="4608513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Lay the fish on top of the </a:t>
            </a:r>
            <a:r>
              <a:rPr lang="en-GB" sz="2000" dirty="0" smtClean="0"/>
              <a:t>vegetables.</a:t>
            </a:r>
            <a:endParaRPr lang="en-GB" sz="2000" dirty="0"/>
          </a:p>
        </p:txBody>
      </p:sp>
      <p:pic>
        <p:nvPicPr>
          <p:cNvPr id="13" name="Picture 6" descr="DSC0340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2"/>
          <a:stretch>
            <a:fillRect/>
          </a:stretch>
        </p:blipFill>
        <p:spPr bwMode="auto">
          <a:xfrm>
            <a:off x="3035300" y="2060575"/>
            <a:ext cx="61214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Grate the </a:t>
            </a:r>
            <a:r>
              <a:rPr lang="en-GB" sz="2000" dirty="0" smtClean="0"/>
              <a:t>cheese.</a:t>
            </a:r>
            <a:endParaRPr lang="en-GB" sz="2000" dirty="0"/>
          </a:p>
        </p:txBody>
      </p:sp>
      <p:pic>
        <p:nvPicPr>
          <p:cNvPr id="19" name="Picture 5" descr="DSC0341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3"/>
          <a:stretch>
            <a:fillRect/>
          </a:stretch>
        </p:blipFill>
        <p:spPr bwMode="auto">
          <a:xfrm>
            <a:off x="2891632" y="1989138"/>
            <a:ext cx="6408737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Put spring onion and bread into the food processor and blitz until it resembles breadcrumbs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8" name="Picture 7" descr="DSC0341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72" y="2142699"/>
            <a:ext cx="5571257" cy="41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213</Words>
  <Application>Microsoft Office PowerPoint</Application>
  <PresentationFormat>Custom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Fish and veg stack 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Fish and veg stack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70</cp:revision>
  <dcterms:created xsi:type="dcterms:W3CDTF">2018-10-10T09:22:08Z</dcterms:created>
  <dcterms:modified xsi:type="dcterms:W3CDTF">2019-02-13T11:25:59Z</dcterms:modified>
</cp:coreProperties>
</file>