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81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70" r:id="rId16"/>
    <p:sldId id="274" r:id="rId17"/>
    <p:sldId id="278" r:id="rId18"/>
    <p:sldId id="279" r:id="rId19"/>
    <p:sldId id="280" r:id="rId20"/>
    <p:sldId id="27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Herby veggie crumble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Quarter the mushrooms.</a:t>
            </a:r>
          </a:p>
        </p:txBody>
      </p:sp>
      <p:pic>
        <p:nvPicPr>
          <p:cNvPr id="6" name="Picture 9" descr="DSC01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15" y="1905431"/>
            <a:ext cx="4640573" cy="33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DSC01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3" y="2841618"/>
            <a:ext cx="4571858" cy="34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Arrange the vegetables in a baking dish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9" name="Picture 3" descr="DSC01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29" y="1971411"/>
            <a:ext cx="3999524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SC01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43" y="2621266"/>
            <a:ext cx="3999524" cy="27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SC011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07" y="3656100"/>
            <a:ext cx="4064569" cy="28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Pour over the canned tomatoes and 1 x 5ml spoon mixed herbs.</a:t>
            </a:r>
          </a:p>
        </p:txBody>
      </p:sp>
      <p:pic>
        <p:nvPicPr>
          <p:cNvPr id="6" name="Picture 3" descr="DSC01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49" y="1928517"/>
            <a:ext cx="4710341" cy="35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1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36" y="2934269"/>
            <a:ext cx="4710341" cy="34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Sprinkle the crumble topping over the vegetables.</a:t>
            </a:r>
          </a:p>
        </p:txBody>
      </p:sp>
      <p:pic>
        <p:nvPicPr>
          <p:cNvPr id="6" name="Picture 3" descr="DSC01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64" y="2000842"/>
            <a:ext cx="4573640" cy="33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1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89" y="2866029"/>
            <a:ext cx="4573640" cy="33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Bake in the oven for 25 – 30 minutes, until golden.</a:t>
            </a:r>
          </a:p>
        </p:txBody>
      </p:sp>
      <p:pic>
        <p:nvPicPr>
          <p:cNvPr id="6" name="Picture 3" descr="DSC01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65" y="1957096"/>
            <a:ext cx="3992870" cy="29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1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8" y="2749258"/>
            <a:ext cx="3992870" cy="29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12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05" y="3385252"/>
            <a:ext cx="3992871" cy="28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415725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130651"/>
            <a:ext cx="4371715" cy="3600000"/>
          </a:xfrm>
        </p:spPr>
        <p:txBody>
          <a:bodyPr/>
          <a:lstStyle/>
          <a:p>
            <a:r>
              <a:rPr lang="en-GB" sz="2000" dirty="0"/>
              <a:t>Try different combinations of vegetables, such as sweetcorn or broccoli.</a:t>
            </a:r>
          </a:p>
          <a:p>
            <a:r>
              <a:rPr lang="en-GB" sz="2000" dirty="0"/>
              <a:t>Use different herbs to vary the flavour e.g. parsley or thyme.</a:t>
            </a:r>
          </a:p>
          <a:p>
            <a:r>
              <a:rPr lang="en-GB" sz="2000" dirty="0"/>
              <a:t>Be creative with your crumble topping. Try different types of cheese e.g. parmesan or feta or add crushed digestive biscuits instead of oats.</a:t>
            </a:r>
          </a:p>
          <a:p>
            <a:r>
              <a:rPr lang="en-GB" sz="2000" dirty="0"/>
              <a:t>Serve the crumble with a side salad.</a:t>
            </a:r>
          </a:p>
          <a:p>
            <a:r>
              <a:rPr lang="en-GB" sz="2000" dirty="0"/>
              <a:t>The baking dish gets hot so remember to wear oven gloves.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Rub in.</a:t>
            </a:r>
          </a:p>
          <a:p>
            <a:pPr lvl="0"/>
            <a:r>
              <a:rPr lang="en-GB" sz="2000" dirty="0"/>
              <a:t>Grate.</a:t>
            </a:r>
          </a:p>
          <a:p>
            <a:pPr lvl="0"/>
            <a:r>
              <a:rPr lang="en-GB" sz="2000" dirty="0"/>
              <a:t>Stir.</a:t>
            </a:r>
          </a:p>
          <a:p>
            <a:pPr lvl="0"/>
            <a:r>
              <a:rPr lang="en-GB" sz="2000" dirty="0"/>
              <a:t>Cut and slice.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Herby veggie crumble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SC01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35" y="1830929"/>
            <a:ext cx="6304330" cy="45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150g wholemeal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40g butter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hard baking fat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50g cheese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50g oats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5ml dried mixed herbs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leeks (small)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red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pepper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985058" y="2760280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mushrooms</a:t>
            </a:r>
          </a:p>
          <a:p>
            <a:pPr>
              <a:spcBef>
                <a:spcPct val="50000"/>
              </a:spcBef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can chopped 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tomatoes (400g)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DSC01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5208"/>
          <a:stretch>
            <a:fillRect/>
          </a:stretch>
        </p:blipFill>
        <p:spPr bwMode="auto">
          <a:xfrm>
            <a:off x="219875" y="2602321"/>
            <a:ext cx="5798330" cy="36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Weighing scales</a:t>
            </a:r>
          </a:p>
          <a:p>
            <a:r>
              <a:rPr lang="en-GB" sz="2000" dirty="0"/>
              <a:t>Mixing bowl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Wooden spoon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Knife </a:t>
            </a:r>
          </a:p>
          <a:p>
            <a:r>
              <a:rPr lang="en-GB" sz="2000" dirty="0"/>
              <a:t>Baking dish </a:t>
            </a:r>
            <a:r>
              <a:rPr lang="en-GB" sz="2000" dirty="0" smtClean="0"/>
              <a:t>(approx. </a:t>
            </a:r>
            <a:r>
              <a:rPr lang="en-GB" sz="2000" dirty="0"/>
              <a:t>20cm x 20cm)</a:t>
            </a:r>
          </a:p>
          <a:p>
            <a:r>
              <a:rPr lang="en-GB" sz="2000" dirty="0"/>
              <a:t>Can opener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9" name="Picture 4" descr="DSC0114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"/>
          <a:stretch>
            <a:fillRect/>
          </a:stretch>
        </p:blipFill>
        <p:spPr bwMode="auto">
          <a:xfrm>
            <a:off x="250825" y="2447729"/>
            <a:ext cx="5732167" cy="38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oven to </a:t>
            </a:r>
            <a:r>
              <a:rPr lang="en-GB" sz="2000" dirty="0" smtClean="0"/>
              <a:t>200°C </a:t>
            </a:r>
            <a:r>
              <a:rPr lang="en-GB" sz="2000" dirty="0"/>
              <a:t>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2" y="2552131"/>
            <a:ext cx="5127716" cy="38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Rub in the butter or </a:t>
            </a:r>
            <a:r>
              <a:rPr lang="en-GB" sz="2000" dirty="0" smtClean="0"/>
              <a:t>baking fat </a:t>
            </a:r>
            <a:r>
              <a:rPr lang="en-GB" sz="2000" dirty="0"/>
              <a:t>into the flour until it resembles breadcrumbs.</a:t>
            </a:r>
          </a:p>
        </p:txBody>
      </p:sp>
      <p:pic>
        <p:nvPicPr>
          <p:cNvPr id="8" name="Picture 3" descr="DSC01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17" y="1910450"/>
            <a:ext cx="439102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SC01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30" y="2486713"/>
            <a:ext cx="44640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01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47" y="3062975"/>
            <a:ext cx="439102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 smtClean="0"/>
              <a:t>Grate the cheese.</a:t>
            </a:r>
            <a:endParaRPr lang="en-GB" sz="2000" dirty="0"/>
          </a:p>
        </p:txBody>
      </p:sp>
      <p:pic>
        <p:nvPicPr>
          <p:cNvPr id="9" name="Picture 3" descr="DSC01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97" y="1881786"/>
            <a:ext cx="5948007" cy="44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Stir in the grated cheese, oats and 1 x 5 ml spoon mixed herbs.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3" descr="DSC01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18" y="1968582"/>
            <a:ext cx="4605409" cy="34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SC01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5" y="2833769"/>
            <a:ext cx="4605409" cy="34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Slice the leeks and red pepper.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3" descr="DSC01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7" y="1985131"/>
            <a:ext cx="4011745" cy="30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SC01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03" y="2254615"/>
            <a:ext cx="4011744" cy="29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SC01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32" y="2479823"/>
            <a:ext cx="4011746" cy="29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SC01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14" y="2801782"/>
            <a:ext cx="4013085" cy="30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SC011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0" y="2988004"/>
            <a:ext cx="4073402" cy="29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DSC011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04" y="3212305"/>
            <a:ext cx="4074743" cy="30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240</Words>
  <Application>Microsoft Office PowerPoint</Application>
  <PresentationFormat>Custom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Herby veggie crumble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Herby veggie crumble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43</cp:revision>
  <dcterms:created xsi:type="dcterms:W3CDTF">2018-10-10T09:22:08Z</dcterms:created>
  <dcterms:modified xsi:type="dcterms:W3CDTF">2019-02-13T11:27:03Z</dcterms:modified>
</cp:coreProperties>
</file>