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  <p:sldMasterId id="2147483664" r:id="rId5"/>
    <p:sldMasterId id="2147483662" r:id="rId6"/>
  </p:sldMasterIdLst>
  <p:sldIdLst>
    <p:sldId id="256" r:id="rId7"/>
    <p:sldId id="281" r:id="rId8"/>
    <p:sldId id="265" r:id="rId9"/>
    <p:sldId id="264" r:id="rId10"/>
    <p:sldId id="259" r:id="rId11"/>
    <p:sldId id="272" r:id="rId12"/>
    <p:sldId id="262" r:id="rId13"/>
    <p:sldId id="267" r:id="rId14"/>
    <p:sldId id="268" r:id="rId15"/>
    <p:sldId id="270" r:id="rId16"/>
    <p:sldId id="274" r:id="rId17"/>
    <p:sldId id="278" r:id="rId18"/>
    <p:sldId id="279" r:id="rId19"/>
    <p:sldId id="280" r:id="rId20"/>
    <p:sldId id="277" r:id="rId21"/>
    <p:sldId id="26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6C2"/>
    <a:srgbClr val="79AA41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>
        <p:scale>
          <a:sx n="70" d="100"/>
          <a:sy n="70" d="100"/>
        </p:scale>
        <p:origin x="-78" y="-10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Ingredients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1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7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1313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oodafactoflife.org.uk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9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2019</a:t>
            </a:r>
            <a:endParaRPr lang="en-US" sz="9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3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2" y="3531477"/>
            <a:ext cx="9144000" cy="733096"/>
          </a:xfrm>
        </p:spPr>
        <p:txBody>
          <a:bodyPr/>
          <a:lstStyle/>
          <a:p>
            <a:r>
              <a:rPr lang="en-US" dirty="0" err="1" smtClean="0"/>
              <a:t>Koftas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2452" y="4264573"/>
            <a:ext cx="355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Complexity: medium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GB" sz="2000" dirty="0"/>
              <a:t>Sprinkle a little flour onto a chopping board, then divide and shape the mixture into 8 </a:t>
            </a:r>
            <a:r>
              <a:rPr lang="en-GB" sz="2000" dirty="0" smtClean="0"/>
              <a:t>balls.</a:t>
            </a:r>
            <a:endParaRPr lang="en-GB" sz="2000" dirty="0"/>
          </a:p>
        </p:txBody>
      </p:sp>
      <p:pic>
        <p:nvPicPr>
          <p:cNvPr id="19" name="Picture 7" descr="DSC035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132806"/>
            <a:ext cx="4032250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DSC035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2690018"/>
            <a:ext cx="4176712" cy="313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DSC035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501231"/>
            <a:ext cx="3887788" cy="29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GB" sz="2000" dirty="0"/>
              <a:t>Thread the </a:t>
            </a:r>
            <a:r>
              <a:rPr lang="en-GB" sz="2000" dirty="0" smtClean="0"/>
              <a:t>meatballs </a:t>
            </a:r>
            <a:r>
              <a:rPr lang="en-GB" sz="2000" dirty="0"/>
              <a:t>onto the skewers.</a:t>
            </a:r>
          </a:p>
        </p:txBody>
      </p:sp>
      <p:pic>
        <p:nvPicPr>
          <p:cNvPr id="20" name="Picture 6" descr="DSC035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293" y="1916832"/>
            <a:ext cx="5893415" cy="442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n-GB" sz="2000" dirty="0"/>
              <a:t>Carefully place the skewers onto a grill </a:t>
            </a:r>
            <a:r>
              <a:rPr lang="en-GB" sz="2000" dirty="0" smtClean="0"/>
              <a:t>pan.</a:t>
            </a:r>
            <a:endParaRPr lang="en-GB" sz="2000" dirty="0"/>
          </a:p>
        </p:txBody>
      </p:sp>
      <p:pic>
        <p:nvPicPr>
          <p:cNvPr id="18" name="Picture 4" descr="DSC035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531" y="2027166"/>
            <a:ext cx="5756938" cy="431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74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9"/>
            </a:pPr>
            <a:r>
              <a:rPr lang="en-GB" sz="2000" dirty="0"/>
              <a:t>Grill for 10-15 minutes, turning occasionally to ensure even cooking. (The </a:t>
            </a:r>
            <a:r>
              <a:rPr lang="en-GB" sz="2000" dirty="0" smtClean="0"/>
              <a:t>meatballs </a:t>
            </a:r>
            <a:r>
              <a:rPr lang="en-GB" sz="2000" dirty="0"/>
              <a:t>should be thoroughly cooked – no </a:t>
            </a:r>
            <a:r>
              <a:rPr lang="en-GB" sz="2000" dirty="0" smtClean="0"/>
              <a:t>pink).</a:t>
            </a:r>
            <a:endParaRPr lang="en-GB" sz="2000" dirty="0"/>
          </a:p>
        </p:txBody>
      </p:sp>
      <p:pic>
        <p:nvPicPr>
          <p:cNvPr id="4" name="Picture 4" descr="DSC035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21" y="2163489"/>
            <a:ext cx="4602565" cy="345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SC035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608" y="2743201"/>
            <a:ext cx="4740385" cy="355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43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10"/>
            </a:pPr>
            <a:r>
              <a:rPr lang="en-GB" sz="2000" dirty="0"/>
              <a:t>Serve in a pitta with salad.</a:t>
            </a:r>
          </a:p>
        </p:txBody>
      </p:sp>
      <p:pic>
        <p:nvPicPr>
          <p:cNvPr id="4" name="Picture 5" descr="DSC03586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195" y="1952204"/>
            <a:ext cx="5843611" cy="438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43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5829" y="2120715"/>
            <a:ext cx="4680000" cy="3857003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29" y="1555463"/>
            <a:ext cx="9720000" cy="720000"/>
          </a:xfrm>
        </p:spPr>
        <p:txBody>
          <a:bodyPr/>
          <a:lstStyle/>
          <a:p>
            <a:r>
              <a:rPr lang="en-US" dirty="0" smtClean="0"/>
              <a:t>Top tips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9971" y="2271750"/>
            <a:ext cx="4371715" cy="3600000"/>
          </a:xfrm>
        </p:spPr>
        <p:txBody>
          <a:bodyPr/>
          <a:lstStyle/>
          <a:p>
            <a:r>
              <a:rPr lang="en-GB" sz="2000" dirty="0" smtClean="0"/>
              <a:t>If </a:t>
            </a:r>
            <a:r>
              <a:rPr lang="en-GB" sz="2000" dirty="0"/>
              <a:t>you don’t have a food processor, prepare the onion, chilli and garlic by hand. Mix everything together in a mixing bowl.</a:t>
            </a:r>
          </a:p>
          <a:p>
            <a:r>
              <a:rPr lang="en-GB" sz="2000" dirty="0"/>
              <a:t>If you are using </a:t>
            </a:r>
            <a:r>
              <a:rPr lang="en-GB" sz="2000"/>
              <a:t>wooden </a:t>
            </a:r>
            <a:r>
              <a:rPr lang="en-GB" sz="2000" smtClean="0"/>
              <a:t>skewers, </a:t>
            </a:r>
            <a:r>
              <a:rPr lang="en-GB" sz="2000" dirty="0"/>
              <a:t>soak them in water before using them so they don’t burn under the grill.</a:t>
            </a:r>
          </a:p>
          <a:p>
            <a:r>
              <a:rPr lang="en-GB" sz="2000" dirty="0"/>
              <a:t>Try serving with low fat hummus or tzatziki. </a:t>
            </a:r>
          </a:p>
          <a:p>
            <a:r>
              <a:rPr lang="en-GB" sz="2000" dirty="0"/>
              <a:t>The grill pan gets hot so remember to use oven gloves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209274" y="2120716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0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Food skills</a:t>
            </a: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363417" y="2271750"/>
            <a:ext cx="4371715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2000" dirty="0"/>
              <a:t>Weigh.</a:t>
            </a:r>
          </a:p>
          <a:p>
            <a:pPr lvl="0"/>
            <a:r>
              <a:rPr lang="en-GB" sz="2000" dirty="0"/>
              <a:t>Measure.</a:t>
            </a:r>
          </a:p>
          <a:p>
            <a:pPr lvl="0"/>
            <a:r>
              <a:rPr lang="en-GB" sz="2000" dirty="0"/>
              <a:t>Peel.</a:t>
            </a:r>
          </a:p>
          <a:p>
            <a:pPr lvl="0"/>
            <a:r>
              <a:rPr lang="en-GB" sz="2000" dirty="0"/>
              <a:t>Cut.</a:t>
            </a:r>
          </a:p>
          <a:p>
            <a:pPr lvl="0"/>
            <a:r>
              <a:rPr lang="en-GB" sz="2000" dirty="0"/>
              <a:t>Blitz.</a:t>
            </a:r>
          </a:p>
          <a:p>
            <a:pPr lvl="0"/>
            <a:r>
              <a:rPr lang="en-GB" sz="2000" dirty="0"/>
              <a:t>Divide.</a:t>
            </a:r>
          </a:p>
          <a:p>
            <a:pPr lvl="0"/>
            <a:r>
              <a:rPr lang="en-GB" sz="2000" dirty="0"/>
              <a:t>Form and shape.</a:t>
            </a:r>
          </a:p>
          <a:p>
            <a:pPr lvl="0"/>
            <a:r>
              <a:rPr lang="en-GB" sz="2000" dirty="0"/>
              <a:t>Grill.</a:t>
            </a:r>
          </a:p>
        </p:txBody>
      </p:sp>
    </p:spTree>
    <p:extLst>
      <p:ext uri="{BB962C8B-B14F-4D97-AF65-F5344CB8AC3E}">
        <p14:creationId xmlns:p14="http://schemas.microsoft.com/office/powerpoint/2010/main" val="24059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Koftas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771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SC03586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610" y="1378424"/>
            <a:ext cx="6608780" cy="495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89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6398461" y="2760280"/>
            <a:ext cx="4320000" cy="3339709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small onion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clove of garlic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1/2 red chilli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200g lamb mince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x 5ml spoon cumin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sprig of parsley, mint and coriander</a:t>
            </a:r>
          </a:p>
          <a:p>
            <a:pPr>
              <a:spcBef>
                <a:spcPct val="50000"/>
              </a:spcBef>
            </a:pP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Ingredients</a:t>
            </a:r>
            <a:endParaRPr lang="en-GB" dirty="0"/>
          </a:p>
        </p:txBody>
      </p:sp>
      <p:pic>
        <p:nvPicPr>
          <p:cNvPr id="17" name="Picture 7" descr="DSC03522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t="14311" b="3185"/>
          <a:stretch>
            <a:fillRect/>
          </a:stretch>
        </p:blipFill>
        <p:spPr bwMode="auto">
          <a:xfrm>
            <a:off x="233838" y="2533369"/>
            <a:ext cx="5868638" cy="367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5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9274" y="2571091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2 chopping boards</a:t>
            </a:r>
          </a:p>
          <a:p>
            <a:r>
              <a:rPr lang="en-GB" sz="2000" dirty="0"/>
              <a:t>Knife</a:t>
            </a:r>
          </a:p>
          <a:p>
            <a:r>
              <a:rPr lang="en-GB" sz="2000" dirty="0"/>
              <a:t>Fork</a:t>
            </a:r>
          </a:p>
          <a:p>
            <a:r>
              <a:rPr lang="en-GB" sz="2000" dirty="0"/>
              <a:t>Food processer</a:t>
            </a:r>
          </a:p>
          <a:p>
            <a:r>
              <a:rPr lang="en-GB" sz="2000" dirty="0"/>
              <a:t>Flour dredger</a:t>
            </a:r>
          </a:p>
          <a:p>
            <a:r>
              <a:rPr lang="en-GB" sz="2000" dirty="0"/>
              <a:t>Skewers </a:t>
            </a:r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Equipment</a:t>
            </a:r>
            <a:endParaRPr lang="en-GB" dirty="0"/>
          </a:p>
        </p:txBody>
      </p:sp>
      <p:pic>
        <p:nvPicPr>
          <p:cNvPr id="15" name="Picture 6" descr="DSC03573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" t="10625" r="2255" b="7552"/>
          <a:stretch>
            <a:fillRect/>
          </a:stretch>
        </p:blipFill>
        <p:spPr bwMode="auto">
          <a:xfrm>
            <a:off x="611188" y="2613065"/>
            <a:ext cx="5402599" cy="351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63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275463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Peel the onion and cut in half.</a:t>
            </a:r>
          </a:p>
        </p:txBody>
      </p:sp>
      <p:pic>
        <p:nvPicPr>
          <p:cNvPr id="12" name="Picture 6" descr="DSC03525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72"/>
          <a:stretch>
            <a:fillRect/>
          </a:stretch>
        </p:blipFill>
        <p:spPr bwMode="auto">
          <a:xfrm>
            <a:off x="3275321" y="2617427"/>
            <a:ext cx="5641359" cy="369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sz="2000" dirty="0"/>
              <a:t>Peel the </a:t>
            </a:r>
            <a:r>
              <a:rPr lang="en-GB" sz="2000" dirty="0" smtClean="0"/>
              <a:t>garlic.</a:t>
            </a:r>
            <a:endParaRPr lang="en-GB" sz="2000" dirty="0"/>
          </a:p>
        </p:txBody>
      </p:sp>
      <p:pic>
        <p:nvPicPr>
          <p:cNvPr id="18" name="Picture 5" descr="DSC00993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422" y="1939492"/>
            <a:ext cx="6171157" cy="431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GB" sz="2000" dirty="0"/>
              <a:t>Cut off the top of the chilli and remove the seeds.</a:t>
            </a:r>
          </a:p>
        </p:txBody>
      </p:sp>
      <p:pic>
        <p:nvPicPr>
          <p:cNvPr id="14" name="Picture 4" descr="DSC03526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18" y="1854297"/>
            <a:ext cx="4383838" cy="328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SC03529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029" y="3146970"/>
            <a:ext cx="4316484" cy="32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97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GB" sz="2000" dirty="0"/>
              <a:t>Put the onion, chilli and garlic into the food processor and blitz.</a:t>
            </a:r>
          </a:p>
        </p:txBody>
      </p:sp>
      <p:pic>
        <p:nvPicPr>
          <p:cNvPr id="20" name="Picture 6" descr="DSC035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532" y="1866308"/>
            <a:ext cx="5976937" cy="448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GB" sz="2000" dirty="0"/>
              <a:t>Add the mince, cumin and herbs and blitz </a:t>
            </a:r>
            <a:r>
              <a:rPr lang="en-GB" sz="2000" dirty="0" smtClean="0"/>
              <a:t>together.</a:t>
            </a:r>
            <a:endParaRPr lang="en-GB" sz="2000" dirty="0"/>
          </a:p>
        </p:txBody>
      </p:sp>
      <p:pic>
        <p:nvPicPr>
          <p:cNvPr id="21" name="Picture 5" descr="DSC035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871" y="1916113"/>
            <a:ext cx="4030663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SC035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384" y="2492375"/>
            <a:ext cx="4176712" cy="313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DSC035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409" y="3141663"/>
            <a:ext cx="4105275" cy="30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256</Words>
  <Application>Microsoft Office PowerPoint</Application>
  <PresentationFormat>Custom</PresentationFormat>
  <Paragraphs>44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Office Theme</vt:lpstr>
      <vt:lpstr>Custom Design</vt:lpstr>
      <vt:lpstr>1_Custom Design</vt:lpstr>
      <vt:lpstr>3_Custom Design</vt:lpstr>
      <vt:lpstr>4_Custom Design</vt:lpstr>
      <vt:lpstr>2_Custom Design</vt:lpstr>
      <vt:lpstr>Koftas </vt:lpstr>
      <vt:lpstr>PowerPoint Presentation</vt:lpstr>
      <vt:lpstr>Ingredients</vt:lpstr>
      <vt:lpstr>Equipment</vt:lpstr>
      <vt:lpstr>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tips</vt:lpstr>
      <vt:lpstr>Koftas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Ewen Trafford</cp:lastModifiedBy>
  <cp:revision>74</cp:revision>
  <dcterms:created xsi:type="dcterms:W3CDTF">2018-10-10T09:22:08Z</dcterms:created>
  <dcterms:modified xsi:type="dcterms:W3CDTF">2019-02-13T11:24:20Z</dcterms:modified>
</cp:coreProperties>
</file>