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0" r:id="rId2"/>
    <p:sldMasterId id="2147483652" r:id="rId3"/>
    <p:sldMasterId id="2147483656" r:id="rId4"/>
    <p:sldMasterId id="2147483664" r:id="rId5"/>
    <p:sldMasterId id="2147483662" r:id="rId6"/>
  </p:sldMasterIdLst>
  <p:sldIdLst>
    <p:sldId id="256" r:id="rId7"/>
    <p:sldId id="280" r:id="rId8"/>
    <p:sldId id="265" r:id="rId9"/>
    <p:sldId id="264" r:id="rId10"/>
    <p:sldId id="259" r:id="rId11"/>
    <p:sldId id="272" r:id="rId12"/>
    <p:sldId id="262" r:id="rId13"/>
    <p:sldId id="267" r:id="rId14"/>
    <p:sldId id="268" r:id="rId15"/>
    <p:sldId id="270" r:id="rId16"/>
    <p:sldId id="274" r:id="rId17"/>
    <p:sldId id="278" r:id="rId18"/>
    <p:sldId id="279" r:id="rId19"/>
    <p:sldId id="277" r:id="rId20"/>
    <p:sldId id="266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E6C2"/>
    <a:srgbClr val="79AA41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75"/>
    <p:restoredTop sz="94655"/>
  </p:normalViewPr>
  <p:slideViewPr>
    <p:cSldViewPr snapToGrid="0" snapToObjects="1">
      <p:cViewPr>
        <p:scale>
          <a:sx n="70" d="100"/>
          <a:sy n="70" d="100"/>
        </p:scale>
        <p:origin x="-78" y="-10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Section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DAE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Ingredients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2608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DAE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Equipment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876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Section Title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indent="0" algn="ctr">
              <a:buNone/>
            </a:pPr>
            <a:r>
              <a:rPr lang="en-GB" sz="3600" dirty="0" smtClean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 smtClean="0"/>
              <a:t>www.foodafactoflife.org.uk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013135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4.pn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www.foodafactoflife.org.uk/" TargetMode="Externa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-2" y="6539528"/>
            <a:ext cx="676101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 provided under the Open Government Licence. </a:t>
            </a:r>
            <a:endParaRPr lang="en-GB" sz="9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6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495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    © Food – a fact of life 2019</a:t>
            </a:r>
            <a:endParaRPr lang="en-US" sz="900" dirty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-2" y="6539528"/>
            <a:ext cx="676101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 provided under the Open Government Licence. </a:t>
            </a:r>
            <a:endParaRPr lang="en-GB" sz="9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4338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1.jpeg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452" y="3531477"/>
            <a:ext cx="9144000" cy="733096"/>
          </a:xfrm>
        </p:spPr>
        <p:txBody>
          <a:bodyPr/>
          <a:lstStyle/>
          <a:p>
            <a:r>
              <a:rPr lang="en-US" dirty="0" smtClean="0"/>
              <a:t>Layered pasta salad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142452" y="4264573"/>
            <a:ext cx="3552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Complexity: low-medium</a:t>
            </a:r>
            <a:endParaRPr lang="en-GB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 startAt="3"/>
            </a:pPr>
            <a:r>
              <a:rPr lang="en-GB" sz="2000" dirty="0"/>
              <a:t>Drain the boiling hot water away from the pasta into a colander in the sink. Cool the pasta by rising it under a cold tap for a few moments. Drain well.</a:t>
            </a:r>
          </a:p>
        </p:txBody>
      </p:sp>
      <p:pic>
        <p:nvPicPr>
          <p:cNvPr id="9" name="Picture 3" descr="DSC0129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77" b="7315"/>
          <a:stretch>
            <a:fillRect/>
          </a:stretch>
        </p:blipFill>
        <p:spPr bwMode="auto">
          <a:xfrm>
            <a:off x="2963069" y="2205038"/>
            <a:ext cx="6265862" cy="4125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588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 startAt="4"/>
            </a:pPr>
            <a:r>
              <a:rPr lang="en-GB" sz="2000" dirty="0"/>
              <a:t>Place the pasta in the serving dish and stir in 1 x 15ml spoon of dressing.</a:t>
            </a:r>
          </a:p>
        </p:txBody>
      </p:sp>
      <p:pic>
        <p:nvPicPr>
          <p:cNvPr id="13" name="Picture 4" descr="DSC01300"/>
          <p:cNvPicPr>
            <a:picLocks noChangeAspect="1" noChangeArrowheads="1"/>
          </p:cNvPicPr>
          <p:nvPr/>
        </p:nvPicPr>
        <p:blipFill>
          <a:blip r:embed="rId2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9250" y="1956699"/>
            <a:ext cx="4512071" cy="3384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5" descr="DSC01302"/>
          <p:cNvPicPr>
            <a:picLocks noChangeAspect="1"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4875" y="2893324"/>
            <a:ext cx="4512071" cy="3384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99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 startAt="5"/>
            </a:pPr>
            <a:r>
              <a:rPr lang="en-GB" sz="2000" dirty="0"/>
              <a:t>Assemble the remaining ingredients over the pasta in layers</a:t>
            </a:r>
            <a:r>
              <a:rPr lang="en-GB" sz="2000" dirty="0" smtClean="0"/>
              <a:t>.</a:t>
            </a:r>
            <a:endParaRPr lang="en-GB" sz="2000" dirty="0"/>
          </a:p>
        </p:txBody>
      </p:sp>
      <p:pic>
        <p:nvPicPr>
          <p:cNvPr id="6" name="Picture 3" descr="DSC01303"/>
          <p:cNvPicPr>
            <a:picLocks noChangeAspect="1" noChangeArrowheads="1"/>
          </p:cNvPicPr>
          <p:nvPr/>
        </p:nvPicPr>
        <p:blipFill>
          <a:blip r:embed="rId2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225" y="1881078"/>
            <a:ext cx="4803489" cy="3604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DSC01305"/>
          <p:cNvPicPr>
            <a:picLocks noChangeAspect="1"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9893" y="2096665"/>
            <a:ext cx="4803488" cy="3601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 descr="DSC01308"/>
          <p:cNvPicPr>
            <a:picLocks noChangeAspect="1" noChangeArrowheads="1"/>
          </p:cNvPicPr>
          <p:nvPr/>
        </p:nvPicPr>
        <p:blipFill>
          <a:blip r:embed="rId4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5064" y="2384315"/>
            <a:ext cx="4803489" cy="3604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DSC01310"/>
          <p:cNvPicPr>
            <a:picLocks noChangeAspect="1" noChangeArrowheads="1"/>
          </p:cNvPicPr>
          <p:nvPr/>
        </p:nvPicPr>
        <p:blipFill>
          <a:blip r:embed="rId5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2659" y="2600215"/>
            <a:ext cx="4803489" cy="3604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7" descr="DSC01313"/>
          <p:cNvPicPr>
            <a:picLocks noChangeAspect="1" noChangeArrowheads="1"/>
          </p:cNvPicPr>
          <p:nvPr/>
        </p:nvPicPr>
        <p:blipFill>
          <a:blip r:embed="rId6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6778" y="2744365"/>
            <a:ext cx="4803488" cy="3601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5746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 startAt="6"/>
            </a:pPr>
            <a:r>
              <a:rPr lang="en-GB" sz="2000" dirty="0"/>
              <a:t>Lastly, drizzle over the remaining dressing.</a:t>
            </a:r>
          </a:p>
        </p:txBody>
      </p:sp>
      <p:pic>
        <p:nvPicPr>
          <p:cNvPr id="7" name="Picture 3" descr="DSC01316"/>
          <p:cNvPicPr>
            <a:picLocks noChangeAspect="1" noChangeArrowheads="1"/>
          </p:cNvPicPr>
          <p:nvPr/>
        </p:nvPicPr>
        <p:blipFill>
          <a:blip r:embed="rId2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075" y="1997595"/>
            <a:ext cx="5769851" cy="4327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5746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95829" y="2120716"/>
            <a:ext cx="4680000" cy="3600000"/>
          </a:xfrm>
          <a:prstGeom prst="rect">
            <a:avLst/>
          </a:prstGeom>
          <a:solidFill>
            <a:srgbClr val="DAE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5829" y="1555463"/>
            <a:ext cx="9720000" cy="720000"/>
          </a:xfrm>
        </p:spPr>
        <p:txBody>
          <a:bodyPr/>
          <a:lstStyle/>
          <a:p>
            <a:r>
              <a:rPr lang="en-US" dirty="0" smtClean="0"/>
              <a:t>Top tips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9971" y="2271750"/>
            <a:ext cx="4371715" cy="3600000"/>
          </a:xfrm>
        </p:spPr>
        <p:txBody>
          <a:bodyPr/>
          <a:lstStyle/>
          <a:p>
            <a:r>
              <a:rPr lang="en-GB" sz="2000" dirty="0"/>
              <a:t>Vary the type of pasta and/or vegetables used.</a:t>
            </a:r>
          </a:p>
          <a:p>
            <a:r>
              <a:rPr lang="en-GB" sz="2000" dirty="0"/>
              <a:t>Why not add some fruit, seeds or nuts?</a:t>
            </a:r>
          </a:p>
          <a:p>
            <a:r>
              <a:rPr lang="en-GB" sz="2000" dirty="0"/>
              <a:t>Instead of cooked chicken, why not go for sliced ham, grated cheese, canned tuna, slices of boiled egg, or red kidney beans?</a:t>
            </a:r>
          </a:p>
        </p:txBody>
      </p:sp>
      <p:sp>
        <p:nvSpPr>
          <p:cNvPr id="5" name="Rectangle 4"/>
          <p:cNvSpPr/>
          <p:nvPr/>
        </p:nvSpPr>
        <p:spPr>
          <a:xfrm>
            <a:off x="6209274" y="2120716"/>
            <a:ext cx="4680000" cy="3600000"/>
          </a:xfrm>
          <a:prstGeom prst="rect">
            <a:avLst/>
          </a:prstGeom>
          <a:solidFill>
            <a:srgbClr val="DAE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20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Food skills</a:t>
            </a:r>
          </a:p>
          <a:p>
            <a:endParaRPr lang="en-US" dirty="0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6363417" y="2271750"/>
            <a:ext cx="4371715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90000"/>
              <a:buFont typeface="Arial" charset="0"/>
              <a:buChar char="•"/>
              <a:defRPr sz="18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GB" sz="2000" dirty="0"/>
              <a:t>Weigh.</a:t>
            </a:r>
          </a:p>
          <a:p>
            <a:pPr lvl="0"/>
            <a:r>
              <a:rPr lang="en-GB" sz="2000" dirty="0"/>
              <a:t>Measure.</a:t>
            </a:r>
          </a:p>
          <a:p>
            <a:pPr lvl="0"/>
            <a:r>
              <a:rPr lang="en-GB" sz="2000" dirty="0"/>
              <a:t>Boil and simmer.</a:t>
            </a:r>
          </a:p>
          <a:p>
            <a:pPr lvl="0"/>
            <a:r>
              <a:rPr lang="en-GB" sz="2000" dirty="0"/>
              <a:t>Shred, slice and chop.</a:t>
            </a:r>
          </a:p>
          <a:p>
            <a:pPr lvl="0"/>
            <a:r>
              <a:rPr lang="en-GB" sz="2000" dirty="0"/>
              <a:t>Peel.</a:t>
            </a:r>
          </a:p>
          <a:p>
            <a:pPr lvl="0"/>
            <a:r>
              <a:rPr lang="en-GB" sz="2000" dirty="0"/>
              <a:t>Grate.</a:t>
            </a:r>
          </a:p>
          <a:p>
            <a:pPr lvl="0"/>
            <a:r>
              <a:rPr lang="en-GB" sz="2000" dirty="0"/>
              <a:t>Drain.</a:t>
            </a:r>
          </a:p>
          <a:p>
            <a:pPr lvl="0"/>
            <a:r>
              <a:rPr lang="en-GB" sz="2000" dirty="0"/>
              <a:t>Layer.</a:t>
            </a:r>
          </a:p>
        </p:txBody>
      </p:sp>
    </p:spTree>
    <p:extLst>
      <p:ext uri="{BB962C8B-B14F-4D97-AF65-F5344CB8AC3E}">
        <p14:creationId xmlns:p14="http://schemas.microsoft.com/office/powerpoint/2010/main" val="2405921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Layered pasta salad</a:t>
            </a:r>
            <a:endParaRPr lang="en-GB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 smtClean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 smtClean="0"/>
              <a:t>www.foodafactoflife.org.uk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177146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DSC01318"/>
          <p:cNvPicPr>
            <a:picLocks noChangeAspect="1" noChangeArrowheads="1"/>
          </p:cNvPicPr>
          <p:nvPr/>
        </p:nvPicPr>
        <p:blipFill>
          <a:blip r:embed="rId2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764" y="1642377"/>
            <a:ext cx="6048471" cy="4536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7366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DAE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3"/>
          </p:nvPr>
        </p:nvSpPr>
        <p:spPr>
          <a:xfrm>
            <a:off x="6398461" y="2760280"/>
            <a:ext cx="4320000" cy="3339709"/>
          </a:xfrm>
        </p:spPr>
        <p:txBody>
          <a:bodyPr>
            <a:noAutofit/>
          </a:bodyPr>
          <a:lstStyle/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100g pasta shapes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 carrot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100g cooked sliced chicken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 baby gem lettuce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 tomato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¼ cucumber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2 x15ml spoons low fat dressing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Ingredients</a:t>
            </a:r>
            <a:endParaRPr lang="en-GB" dirty="0"/>
          </a:p>
        </p:txBody>
      </p:sp>
      <p:pic>
        <p:nvPicPr>
          <p:cNvPr id="9" name="Picture 5" descr="DSC01274"/>
          <p:cNvPicPr>
            <a:picLocks noChangeAspect="1" noChangeArrowheads="1"/>
          </p:cNvPicPr>
          <p:nvPr/>
        </p:nvPicPr>
        <p:blipFill>
          <a:blip r:embed="rId2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17" b="8661"/>
          <a:stretch>
            <a:fillRect/>
          </a:stretch>
        </p:blipFill>
        <p:spPr bwMode="auto">
          <a:xfrm>
            <a:off x="250825" y="2555595"/>
            <a:ext cx="5661805" cy="3630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1552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DAE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GB" sz="2000" dirty="0"/>
              <a:t>Weighing scales</a:t>
            </a:r>
          </a:p>
          <a:p>
            <a:r>
              <a:rPr lang="en-GB" sz="2000" dirty="0"/>
              <a:t>Saucepan</a:t>
            </a:r>
          </a:p>
          <a:p>
            <a:r>
              <a:rPr lang="en-GB" sz="2000" dirty="0"/>
              <a:t>Chopping board</a:t>
            </a:r>
          </a:p>
          <a:p>
            <a:r>
              <a:rPr lang="en-GB" sz="2000" dirty="0"/>
              <a:t>Knife</a:t>
            </a:r>
          </a:p>
          <a:p>
            <a:r>
              <a:rPr lang="en-GB" sz="2000" dirty="0"/>
              <a:t>Vegetable peeler</a:t>
            </a:r>
          </a:p>
          <a:p>
            <a:r>
              <a:rPr lang="en-GB" sz="2000" dirty="0"/>
              <a:t>Grater</a:t>
            </a:r>
          </a:p>
          <a:p>
            <a:r>
              <a:rPr lang="en-GB" sz="2000" dirty="0"/>
              <a:t>Measuring spoons</a:t>
            </a:r>
          </a:p>
          <a:p>
            <a:r>
              <a:rPr lang="en-GB" sz="2000" dirty="0"/>
              <a:t>Tablespoon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Equipment</a:t>
            </a:r>
            <a:endParaRPr lang="en-GB" dirty="0"/>
          </a:p>
        </p:txBody>
      </p:sp>
      <p:sp>
        <p:nvSpPr>
          <p:cNvPr id="6" name="Text Placeholder 1"/>
          <p:cNvSpPr txBox="1">
            <a:spLocks/>
          </p:cNvSpPr>
          <p:nvPr/>
        </p:nvSpPr>
        <p:spPr>
          <a:xfrm>
            <a:off x="8729276" y="275109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18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/>
              <a:t>Colander</a:t>
            </a:r>
          </a:p>
          <a:p>
            <a:r>
              <a:rPr lang="en-GB" sz="2000" dirty="0"/>
              <a:t>Serving dish</a:t>
            </a:r>
          </a:p>
        </p:txBody>
      </p:sp>
      <p:pic>
        <p:nvPicPr>
          <p:cNvPr id="9" name="Picture 4" descr="DSC0127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386" y="2334176"/>
            <a:ext cx="5476448" cy="4073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7634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Method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275463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sz="2000" dirty="0"/>
              <a:t>Bring a small saucepan of water to the boil, and then add the pasta. Simmer for about 8 – 10 minutes (check the packet instructions).</a:t>
            </a:r>
          </a:p>
        </p:txBody>
      </p:sp>
      <p:pic>
        <p:nvPicPr>
          <p:cNvPr id="6" name="Picture 4" descr="DSC01285"/>
          <p:cNvPicPr>
            <a:picLocks noChangeAspect="1" noChangeArrowheads="1"/>
          </p:cNvPicPr>
          <p:nvPr/>
        </p:nvPicPr>
        <p:blipFill>
          <a:blip r:embed="rId2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4936" y="2876530"/>
            <a:ext cx="4702128" cy="3526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0713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 startAt="2"/>
            </a:pPr>
            <a:r>
              <a:rPr lang="en-GB" sz="2000" dirty="0"/>
              <a:t>While the pasta is cooking, prepare the other ingredients:</a:t>
            </a:r>
          </a:p>
          <a:p>
            <a:r>
              <a:rPr lang="en-GB" sz="2000" dirty="0" smtClean="0"/>
              <a:t>shred </a:t>
            </a:r>
            <a:r>
              <a:rPr lang="en-GB" sz="2000" dirty="0"/>
              <a:t>the lettuce;</a:t>
            </a:r>
          </a:p>
          <a:p>
            <a:pPr marL="0" indent="0">
              <a:buNone/>
            </a:pPr>
            <a:endParaRPr lang="en-GB" sz="2000" dirty="0"/>
          </a:p>
        </p:txBody>
      </p:sp>
      <p:pic>
        <p:nvPicPr>
          <p:cNvPr id="8" name="Picture 3" descr="DSC0127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4791" y="2279175"/>
            <a:ext cx="5422419" cy="4066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588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r>
              <a:rPr lang="en-GB" sz="2000" dirty="0"/>
              <a:t>slice the tomato; </a:t>
            </a:r>
          </a:p>
        </p:txBody>
      </p:sp>
      <p:pic>
        <p:nvPicPr>
          <p:cNvPr id="8" name="Picture 3" descr="DSC0128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5482" y="1989138"/>
            <a:ext cx="5761037" cy="432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4979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r>
              <a:rPr lang="en-GB" sz="2000" dirty="0"/>
              <a:t>chop the cucumber into small chunks; </a:t>
            </a:r>
          </a:p>
        </p:txBody>
      </p:sp>
      <p:pic>
        <p:nvPicPr>
          <p:cNvPr id="11" name="Picture 3" descr="DSC0128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7532" y="1989138"/>
            <a:ext cx="5976937" cy="4306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588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r>
              <a:rPr lang="en-GB" sz="2000" dirty="0"/>
              <a:t>peel and grate the </a:t>
            </a:r>
            <a:r>
              <a:rPr lang="en-GB" sz="2000" dirty="0" smtClean="0"/>
              <a:t>carrot</a:t>
            </a:r>
            <a:r>
              <a:rPr lang="en-GB" sz="2000" dirty="0"/>
              <a:t>.</a:t>
            </a:r>
            <a:endParaRPr lang="en-US" sz="2000" dirty="0"/>
          </a:p>
        </p:txBody>
      </p:sp>
      <p:pic>
        <p:nvPicPr>
          <p:cNvPr id="10" name="Picture 3" descr="DSC007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4390" y="2014812"/>
            <a:ext cx="4726168" cy="3498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DSC0129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0015" y="2811438"/>
            <a:ext cx="4726169" cy="3544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588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261</Words>
  <Application>Microsoft Office PowerPoint</Application>
  <PresentationFormat>Custom</PresentationFormat>
  <Paragraphs>48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Office Theme</vt:lpstr>
      <vt:lpstr>Custom Design</vt:lpstr>
      <vt:lpstr>1_Custom Design</vt:lpstr>
      <vt:lpstr>3_Custom Design</vt:lpstr>
      <vt:lpstr>4_Custom Design</vt:lpstr>
      <vt:lpstr>2_Custom Design</vt:lpstr>
      <vt:lpstr>Layered pasta salad </vt:lpstr>
      <vt:lpstr>PowerPoint Presentation</vt:lpstr>
      <vt:lpstr>Ingredients</vt:lpstr>
      <vt:lpstr>Equipment</vt:lpstr>
      <vt:lpstr>Method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Top tips</vt:lpstr>
      <vt:lpstr>Layered pasta salad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Ewen Trafford</cp:lastModifiedBy>
  <cp:revision>57</cp:revision>
  <dcterms:created xsi:type="dcterms:W3CDTF">2018-10-10T09:22:08Z</dcterms:created>
  <dcterms:modified xsi:type="dcterms:W3CDTF">2019-02-13T11:23:51Z</dcterms:modified>
</cp:coreProperties>
</file>