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  <p:sldMasterId id="2147483664" r:id="rId5"/>
    <p:sldMasterId id="2147483662" r:id="rId6"/>
  </p:sldMasterIdLst>
  <p:sldIdLst>
    <p:sldId id="256" r:id="rId7"/>
    <p:sldId id="278" r:id="rId8"/>
    <p:sldId id="265" r:id="rId9"/>
    <p:sldId id="264" r:id="rId10"/>
    <p:sldId id="259" r:id="rId11"/>
    <p:sldId id="272" r:id="rId12"/>
    <p:sldId id="262" r:id="rId13"/>
    <p:sldId id="267" r:id="rId14"/>
    <p:sldId id="268" r:id="rId15"/>
    <p:sldId id="270" r:id="rId16"/>
    <p:sldId id="274" r:id="rId17"/>
    <p:sldId id="277" r:id="rId18"/>
    <p:sldId id="26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6C2"/>
    <a:srgbClr val="79AA41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>
        <p:scale>
          <a:sx n="70" d="100"/>
          <a:sy n="70" d="100"/>
        </p:scale>
        <p:origin x="-78" y="-10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Ingredients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896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Equipment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7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013135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foodafactoflife.org.uk/" TargetMode="Externa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6334780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recipe is from the original Licence to cook programme and is provided under the Open Government Licence. </a:t>
            </a:r>
            <a:endParaRPr lang="en-GB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49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    © Food – a fact of life 2019</a:t>
            </a:r>
            <a:endParaRPr lang="en-US" sz="90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338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452" y="3531477"/>
            <a:ext cx="10267076" cy="733096"/>
          </a:xfrm>
        </p:spPr>
        <p:txBody>
          <a:bodyPr/>
          <a:lstStyle/>
          <a:p>
            <a:r>
              <a:rPr lang="en-US" dirty="0" smtClean="0"/>
              <a:t>Spinach, potato and chickpea curry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2452" y="4264573"/>
            <a:ext cx="3552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Complexity: medium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en-GB" sz="2000" dirty="0"/>
              <a:t>Add the tomatoes and chickpeas, then allow to simmer for 20 minutes, until the potato is tender.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5" name="Picture 3" descr="DSC01769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428" y="2165992"/>
            <a:ext cx="4501710" cy="3374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DSC01771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780" y="2382104"/>
            <a:ext cx="4501710" cy="3377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DSC01772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234" y="2671029"/>
            <a:ext cx="4501710" cy="3377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DSC01773"/>
          <p:cNvPicPr>
            <a:picLocks noChangeAspect="1"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477" y="3029804"/>
            <a:ext cx="4501711" cy="3377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5"/>
            </a:pPr>
            <a:r>
              <a:rPr lang="en-GB" sz="2000" dirty="0"/>
              <a:t>Stir in the fresh spinach, and allow to cook for a further 2 </a:t>
            </a:r>
            <a:r>
              <a:rPr lang="en-GB" sz="2000" dirty="0" smtClean="0"/>
              <a:t>minutes.</a:t>
            </a:r>
            <a:endParaRPr lang="en-GB" sz="2000" dirty="0"/>
          </a:p>
        </p:txBody>
      </p:sp>
      <p:pic>
        <p:nvPicPr>
          <p:cNvPr id="8" name="Picture 3" descr="DSC01776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383" y="1935767"/>
            <a:ext cx="4081415" cy="3061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DSC01777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053" y="2867766"/>
            <a:ext cx="4016100" cy="3011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DSC01783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7861" y="3448789"/>
            <a:ext cx="4081415" cy="306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9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5829" y="2120715"/>
            <a:ext cx="4680000" cy="3857003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5829" y="1555463"/>
            <a:ext cx="9720000" cy="720000"/>
          </a:xfrm>
        </p:spPr>
        <p:txBody>
          <a:bodyPr/>
          <a:lstStyle/>
          <a:p>
            <a:r>
              <a:rPr lang="en-US" dirty="0" smtClean="0"/>
              <a:t>Top tips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9971" y="2271750"/>
            <a:ext cx="4371715" cy="3600000"/>
          </a:xfrm>
        </p:spPr>
        <p:txBody>
          <a:bodyPr/>
          <a:lstStyle/>
          <a:p>
            <a:r>
              <a:rPr lang="en-GB" sz="2000" dirty="0"/>
              <a:t>Serve the boiled rice, naan bread and a side salad.</a:t>
            </a:r>
          </a:p>
          <a:p>
            <a:r>
              <a:rPr lang="en-GB" sz="2000" dirty="0"/>
              <a:t>Replace the tomatoes with thinly sliced courgettes, peppers or okra.</a:t>
            </a:r>
          </a:p>
          <a:p>
            <a:r>
              <a:rPr lang="en-GB" sz="2000" dirty="0"/>
              <a:t>Batch cook – freeze portions for a rainy (busy) day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sp>
        <p:nvSpPr>
          <p:cNvPr id="5" name="Rectangle 4"/>
          <p:cNvSpPr/>
          <p:nvPr/>
        </p:nvSpPr>
        <p:spPr>
          <a:xfrm>
            <a:off x="6209274" y="2120716"/>
            <a:ext cx="4680000" cy="4075368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0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Food skills</a:t>
            </a:r>
          </a:p>
          <a:p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363417" y="2271750"/>
            <a:ext cx="4371715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000" dirty="0"/>
              <a:t>Measure.</a:t>
            </a:r>
          </a:p>
          <a:p>
            <a:pPr lvl="0"/>
            <a:r>
              <a:rPr lang="en-GB" sz="2000" dirty="0"/>
              <a:t>Peel.</a:t>
            </a:r>
          </a:p>
          <a:p>
            <a:pPr lvl="0"/>
            <a:r>
              <a:rPr lang="en-GB" sz="2000" dirty="0"/>
              <a:t>Slice.</a:t>
            </a:r>
          </a:p>
          <a:p>
            <a:pPr lvl="0"/>
            <a:r>
              <a:rPr lang="en-GB" sz="2000" dirty="0"/>
              <a:t>Crush.</a:t>
            </a:r>
          </a:p>
          <a:p>
            <a:pPr lvl="0"/>
            <a:r>
              <a:rPr lang="en-GB" sz="2000" dirty="0"/>
              <a:t>Dice.</a:t>
            </a:r>
          </a:p>
          <a:p>
            <a:pPr lvl="0"/>
            <a:r>
              <a:rPr lang="en-GB" sz="2000" dirty="0"/>
              <a:t>Drain.</a:t>
            </a:r>
          </a:p>
          <a:p>
            <a:pPr lvl="0"/>
            <a:r>
              <a:rPr lang="en-GB" sz="2000" dirty="0"/>
              <a:t>Fry.</a:t>
            </a:r>
          </a:p>
          <a:p>
            <a:pPr lvl="0"/>
            <a:r>
              <a:rPr lang="en-GB" sz="2000" dirty="0"/>
              <a:t>Stir.</a:t>
            </a:r>
          </a:p>
          <a:p>
            <a:pPr lvl="0"/>
            <a:r>
              <a:rPr lang="en-GB" sz="2000" dirty="0"/>
              <a:t>Simmer.</a:t>
            </a:r>
          </a:p>
          <a:p>
            <a:pPr lvl="0"/>
            <a:r>
              <a:rPr lang="en-GB" sz="2000" dirty="0"/>
              <a:t>Boil (if serving with rice).</a:t>
            </a:r>
          </a:p>
        </p:txBody>
      </p:sp>
    </p:spTree>
    <p:extLst>
      <p:ext uri="{BB962C8B-B14F-4D97-AF65-F5344CB8AC3E}">
        <p14:creationId xmlns:p14="http://schemas.microsoft.com/office/powerpoint/2010/main" val="240592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Spinach, potato and chickpea curry</a:t>
            </a:r>
            <a:endParaRPr lang="en-GB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7714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DSC0178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22" t="12068" r="9709"/>
          <a:stretch>
            <a:fillRect/>
          </a:stretch>
        </p:blipFill>
        <p:spPr bwMode="auto">
          <a:xfrm>
            <a:off x="3140434" y="1505632"/>
            <a:ext cx="5911132" cy="4791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313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>
          <a:xfrm>
            <a:off x="6398461" y="2760280"/>
            <a:ext cx="4320000" cy="3339709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onion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clove garlic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large potato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x 5ml spoon oil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 x 15ml spoons curry paste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300ml water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can chopped tomatoes (400g)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can chickpeas (410g),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drained</a:t>
            </a:r>
          </a:p>
          <a:p>
            <a:pPr>
              <a:spcBef>
                <a:spcPct val="50000"/>
              </a:spcBef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Ingredients</a:t>
            </a:r>
            <a:endParaRPr lang="en-GB" dirty="0"/>
          </a:p>
        </p:txBody>
      </p:sp>
      <p:sp>
        <p:nvSpPr>
          <p:cNvPr id="7" name="Text Placeholder 1"/>
          <p:cNvSpPr txBox="1">
            <a:spLocks/>
          </p:cNvSpPr>
          <p:nvPr/>
        </p:nvSpPr>
        <p:spPr>
          <a:xfrm>
            <a:off x="8729276" y="2760279"/>
            <a:ext cx="4320000" cy="3339709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 handfuls of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fresh 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spinach</a:t>
            </a:r>
          </a:p>
          <a:p>
            <a:pPr>
              <a:spcBef>
                <a:spcPct val="50000"/>
              </a:spcBef>
            </a:pPr>
            <a:endParaRPr lang="en-GB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5" descr="DSC0175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9" y="2384423"/>
            <a:ext cx="5664318" cy="4091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155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9274" y="2571091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Knife</a:t>
            </a:r>
          </a:p>
          <a:p>
            <a:r>
              <a:rPr lang="en-GB" sz="2000" dirty="0"/>
              <a:t>Chopping board</a:t>
            </a:r>
          </a:p>
          <a:p>
            <a:r>
              <a:rPr lang="en-GB" sz="2000" dirty="0"/>
              <a:t>Garlic press</a:t>
            </a:r>
          </a:p>
          <a:p>
            <a:r>
              <a:rPr lang="en-GB" sz="2000" dirty="0"/>
              <a:t>Frying pan</a:t>
            </a:r>
          </a:p>
          <a:p>
            <a:r>
              <a:rPr lang="en-GB" sz="2000" dirty="0"/>
              <a:t>Measuring spoons</a:t>
            </a:r>
          </a:p>
          <a:p>
            <a:r>
              <a:rPr lang="en-GB" sz="2000" dirty="0"/>
              <a:t>Measuring jug</a:t>
            </a:r>
          </a:p>
          <a:p>
            <a:r>
              <a:rPr lang="en-GB" sz="2000" dirty="0"/>
              <a:t>Wooden spoon</a:t>
            </a:r>
          </a:p>
          <a:p>
            <a:r>
              <a:rPr lang="en-GB" sz="2000" dirty="0"/>
              <a:t>Can opener</a:t>
            </a:r>
          </a:p>
          <a:p>
            <a:endParaRPr lang="en-GB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Equipment</a:t>
            </a:r>
            <a:endParaRPr lang="en-GB" dirty="0"/>
          </a:p>
        </p:txBody>
      </p:sp>
      <p:pic>
        <p:nvPicPr>
          <p:cNvPr id="6" name="Picture 4" descr="DSC0175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119" y="2480732"/>
            <a:ext cx="5265339" cy="3780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63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275463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sz="2000" dirty="0"/>
              <a:t>Prepare the onion, garlic and potatoes:</a:t>
            </a:r>
          </a:p>
          <a:p>
            <a:r>
              <a:rPr lang="en-GB" sz="2000" dirty="0"/>
              <a:t>slice the onion;</a:t>
            </a:r>
          </a:p>
        </p:txBody>
      </p:sp>
      <p:pic>
        <p:nvPicPr>
          <p:cNvPr id="6" name="Picture 4" descr="DSC01715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929" y="3022833"/>
            <a:ext cx="4694142" cy="3522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r>
              <a:rPr lang="en-GB" sz="2000" dirty="0"/>
              <a:t>peel and crush the garlic;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9" name="Picture 3" descr="DSC009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352" y="1929267"/>
            <a:ext cx="4854266" cy="3396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DSC0099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077" y="2875920"/>
            <a:ext cx="4854266" cy="3545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r>
              <a:rPr lang="en-GB" sz="2000" dirty="0"/>
              <a:t>peel and cut the potatoes into 1cm cubes.</a:t>
            </a:r>
          </a:p>
        </p:txBody>
      </p:sp>
      <p:pic>
        <p:nvPicPr>
          <p:cNvPr id="4" name="Picture 3" descr="DSC00938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512" y="1918128"/>
            <a:ext cx="4300883" cy="3188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SC00943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9748" y="2420457"/>
            <a:ext cx="4300883" cy="3172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DSC00944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532" y="3138536"/>
            <a:ext cx="4299379" cy="3124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DSC00946"/>
          <p:cNvPicPr>
            <a:picLocks noChangeAspect="1"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222" y="3424966"/>
            <a:ext cx="4231660" cy="3107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97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en-GB" sz="2000" dirty="0"/>
              <a:t>Fry the onion and garlic for 2 minutes in the </a:t>
            </a:r>
            <a:r>
              <a:rPr lang="en-GB" sz="2000" dirty="0" smtClean="0"/>
              <a:t>oil.</a:t>
            </a:r>
            <a:endParaRPr lang="en-GB" sz="2000" dirty="0"/>
          </a:p>
        </p:txBody>
      </p:sp>
      <p:pic>
        <p:nvPicPr>
          <p:cNvPr id="4" name="Picture 3" descr="DSC01758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2648" y="1926205"/>
            <a:ext cx="4734697" cy="3551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SC01760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9710" y="2934267"/>
            <a:ext cx="4734697" cy="3551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en-GB" sz="2000" dirty="0"/>
              <a:t>Stir in the curry paste, potatoes and water.</a:t>
            </a:r>
          </a:p>
        </p:txBody>
      </p:sp>
      <p:pic>
        <p:nvPicPr>
          <p:cNvPr id="6" name="Picture 3" descr="DSC01764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914994"/>
            <a:ext cx="5083051" cy="3813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DSC01765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1258" y="2202331"/>
            <a:ext cx="5083050" cy="3813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 descr="DSC01768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011" y="2634018"/>
            <a:ext cx="5083051" cy="3811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230</Words>
  <Application>Microsoft Office PowerPoint</Application>
  <PresentationFormat>Custom</PresentationFormat>
  <Paragraphs>48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Office Theme</vt:lpstr>
      <vt:lpstr>Custom Design</vt:lpstr>
      <vt:lpstr>1_Custom Design</vt:lpstr>
      <vt:lpstr>3_Custom Design</vt:lpstr>
      <vt:lpstr>4_Custom Design</vt:lpstr>
      <vt:lpstr>2_Custom Design</vt:lpstr>
      <vt:lpstr>Spinach, potato and chickpea curry </vt:lpstr>
      <vt:lpstr>PowerPoint Presentation</vt:lpstr>
      <vt:lpstr>Ingredients</vt:lpstr>
      <vt:lpstr>Equipment</vt:lpstr>
      <vt:lpstr>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Top tips</vt:lpstr>
      <vt:lpstr>Spinach, potato and chickpea curry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Ewen Trafford</cp:lastModifiedBy>
  <cp:revision>81</cp:revision>
  <dcterms:created xsi:type="dcterms:W3CDTF">2018-10-10T09:22:08Z</dcterms:created>
  <dcterms:modified xsi:type="dcterms:W3CDTF">2019-02-13T11:30:28Z</dcterms:modified>
</cp:coreProperties>
</file>