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80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78" r:id="rId16"/>
    <p:sldId id="279" r:id="rId17"/>
    <p:sldId id="277" r:id="rId18"/>
    <p:sldId id="2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20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59826"/>
            <a:ext cx="9144000" cy="733096"/>
          </a:xfrm>
        </p:spPr>
        <p:txBody>
          <a:bodyPr/>
          <a:lstStyle/>
          <a:p>
            <a:r>
              <a:rPr lang="en-US" dirty="0" smtClean="0"/>
              <a:t>Classic tomato </a:t>
            </a:r>
            <a:r>
              <a:rPr lang="en-US" dirty="0" err="1" smtClean="0"/>
              <a:t>ragu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low-medium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You may wish to serve the tomato </a:t>
            </a:r>
            <a:r>
              <a:rPr lang="en-GB" sz="2000" dirty="0" err="1"/>
              <a:t>ragu</a:t>
            </a:r>
            <a:r>
              <a:rPr lang="en-GB" sz="2000" dirty="0"/>
              <a:t> with </a:t>
            </a:r>
            <a:r>
              <a:rPr lang="en-GB" sz="2000" dirty="0" smtClean="0"/>
              <a:t>pasta. If </a:t>
            </a:r>
            <a:r>
              <a:rPr lang="en-GB" sz="2000" dirty="0"/>
              <a:t>so:</a:t>
            </a:r>
          </a:p>
          <a:p>
            <a:pPr marL="0" indent="0">
              <a:buNone/>
            </a:pPr>
            <a:r>
              <a:rPr lang="en-GB" sz="2000" dirty="0" smtClean="0"/>
              <a:t>after </a:t>
            </a:r>
            <a:r>
              <a:rPr lang="en-GB" sz="2000" dirty="0"/>
              <a:t>15 minutes, put a large saucepan of water on to boil. When rapidly boiling, add the pasta and cook for around 10 minutes until al dente. Drain;</a:t>
            </a:r>
          </a:p>
        </p:txBody>
      </p:sp>
      <p:pic>
        <p:nvPicPr>
          <p:cNvPr id="6" name="Picture 6" descr="DSC013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102" y="3243979"/>
            <a:ext cx="4227796" cy="317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07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 smtClean="0"/>
              <a:t>mix </a:t>
            </a:r>
            <a:r>
              <a:rPr lang="en-GB" sz="2000" dirty="0"/>
              <a:t>the cooked pasta and tomato sauce together.</a:t>
            </a:r>
          </a:p>
        </p:txBody>
      </p:sp>
      <p:pic>
        <p:nvPicPr>
          <p:cNvPr id="5" name="Picture 3" descr="DSC019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5631" y="1909715"/>
            <a:ext cx="5900738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1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5"/>
            <a:ext cx="4680000" cy="4225493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r>
              <a:rPr lang="en-GB" sz="2000" dirty="0" smtClean="0"/>
              <a:t>Add </a:t>
            </a:r>
            <a:r>
              <a:rPr lang="en-GB" sz="2000" dirty="0"/>
              <a:t>½ red chilli, for a sauce with a kick.</a:t>
            </a:r>
          </a:p>
          <a:p>
            <a:r>
              <a:rPr lang="en-GB" sz="2000" dirty="0"/>
              <a:t>Add 75g mushrooms and 75g courgette, after stage 2, for a simple veggie sauce.</a:t>
            </a:r>
          </a:p>
          <a:p>
            <a:r>
              <a:rPr lang="en-GB" sz="2000" dirty="0"/>
              <a:t>Add and brown 200g minced beef after stage 2 for a simple meat sauce.</a:t>
            </a:r>
          </a:p>
          <a:p>
            <a:r>
              <a:rPr lang="en-GB" sz="2000" dirty="0"/>
              <a:t>Stir in black olives and tuna for a fish alternative.</a:t>
            </a:r>
          </a:p>
          <a:p>
            <a:r>
              <a:rPr lang="en-GB" sz="2000" dirty="0"/>
              <a:t>Pour the basic </a:t>
            </a:r>
            <a:r>
              <a:rPr lang="en-GB" sz="2000" dirty="0" err="1"/>
              <a:t>ragu</a:t>
            </a:r>
            <a:r>
              <a:rPr lang="en-GB" sz="2000" dirty="0"/>
              <a:t> sauce over white fish, sprinkle with cheese and bake for 20 minutes until golden.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652287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Chop.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Simmer.</a:t>
            </a:r>
          </a:p>
          <a:p>
            <a:pPr lvl="0"/>
            <a:r>
              <a:rPr lang="en-GB" sz="2000" dirty="0"/>
              <a:t>Boil (if serving with pasta).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Classic tomato </a:t>
            </a:r>
            <a:r>
              <a:rPr lang="en-GB" dirty="0" err="1" smtClean="0"/>
              <a:t>ragu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SC019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591" y="1310185"/>
            <a:ext cx="6718819" cy="492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28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15ml spoon oil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x 400g canned chopped tomatoes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Handful of fresh basil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  <a:p>
            <a:pPr>
              <a:spcBef>
                <a:spcPct val="50000"/>
              </a:spcBef>
            </a:pPr>
            <a:endParaRPr lang="en-GB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pic>
        <p:nvPicPr>
          <p:cNvPr id="19" name="Picture 6" descr="DSC019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3"/>
          <a:stretch>
            <a:fillRect/>
          </a:stretch>
        </p:blipFill>
        <p:spPr bwMode="auto">
          <a:xfrm>
            <a:off x="340695" y="2466578"/>
            <a:ext cx="5681191" cy="3809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Knife</a:t>
            </a:r>
          </a:p>
          <a:p>
            <a:r>
              <a:rPr lang="en-GB" sz="2000" dirty="0"/>
              <a:t>Chopping board</a:t>
            </a:r>
          </a:p>
          <a:p>
            <a:r>
              <a:rPr lang="en-GB" sz="2000" dirty="0"/>
              <a:t>Garlic press</a:t>
            </a:r>
          </a:p>
          <a:p>
            <a:r>
              <a:rPr lang="en-GB" sz="2000" dirty="0"/>
              <a:t>Measuring spoons</a:t>
            </a:r>
          </a:p>
          <a:p>
            <a:r>
              <a:rPr lang="en-GB" sz="2000" dirty="0"/>
              <a:t>Saucepan</a:t>
            </a:r>
          </a:p>
          <a:p>
            <a:r>
              <a:rPr lang="en-GB" sz="2000" dirty="0"/>
              <a:t>Wooden spoon</a:t>
            </a:r>
          </a:p>
          <a:p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18" name="Picture 5" descr="DSC019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2345824"/>
            <a:ext cx="5626574" cy="405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Prepare the onion and garlic:</a:t>
            </a:r>
          </a:p>
          <a:p>
            <a:r>
              <a:rPr lang="en-GB" sz="2000" smtClean="0"/>
              <a:t>peel </a:t>
            </a:r>
            <a:r>
              <a:rPr lang="en-GB" sz="2000" dirty="0"/>
              <a:t>and chop the onion</a:t>
            </a:r>
            <a:r>
              <a:rPr lang="en-GB" sz="2000" dirty="0" smtClean="0"/>
              <a:t>;</a:t>
            </a:r>
            <a:endParaRPr lang="en-GB" sz="2000" dirty="0"/>
          </a:p>
        </p:txBody>
      </p:sp>
      <p:pic>
        <p:nvPicPr>
          <p:cNvPr id="14" name="Picture 6" descr="DSC0092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960" y="3027285"/>
            <a:ext cx="3825576" cy="286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DSC0093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385" y="3330054"/>
            <a:ext cx="4093338" cy="305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 smtClean="0"/>
              <a:t>peel </a:t>
            </a:r>
            <a:r>
              <a:rPr lang="en-GB" sz="2000" dirty="0"/>
              <a:t>and crush the </a:t>
            </a:r>
            <a:r>
              <a:rPr lang="en-GB" sz="2000" dirty="0" smtClean="0"/>
              <a:t>garlic.</a:t>
            </a:r>
            <a:endParaRPr lang="en-GB" sz="2000" dirty="0"/>
          </a:p>
        </p:txBody>
      </p:sp>
      <p:pic>
        <p:nvPicPr>
          <p:cNvPr id="21" name="Picture 6" descr="DSC0099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031" y="1942531"/>
            <a:ext cx="5181600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 descr="DSC0099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681" y="2517206"/>
            <a:ext cx="5181600" cy="378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Fry the onion and garlic in the oil for 5 minutes, until soft.</a:t>
            </a:r>
          </a:p>
        </p:txBody>
      </p:sp>
      <p:pic>
        <p:nvPicPr>
          <p:cNvPr id="18" name="Picture 3" descr="DSC019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832" y="1949441"/>
            <a:ext cx="3775549" cy="2831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DSC019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490" y="2895753"/>
            <a:ext cx="3775549" cy="2831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DSC019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496" y="3616656"/>
            <a:ext cx="3775548" cy="283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Add the tomatoes and tear in the basil </a:t>
            </a:r>
            <a:r>
              <a:rPr lang="en-GB" sz="2000" dirty="0" smtClean="0"/>
              <a:t>leaves.</a:t>
            </a:r>
            <a:endParaRPr lang="en-GB" sz="2000" dirty="0"/>
          </a:p>
        </p:txBody>
      </p:sp>
      <p:pic>
        <p:nvPicPr>
          <p:cNvPr id="22" name="Picture 3" descr="DSC019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932" y="1950309"/>
            <a:ext cx="4974680" cy="373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DSC019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656" y="2666917"/>
            <a:ext cx="4908858" cy="3683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Add a few twists of black pepper, then allow to simmer gently for 30 minutes (longer if possible).</a:t>
            </a:r>
          </a:p>
        </p:txBody>
      </p:sp>
      <p:pic>
        <p:nvPicPr>
          <p:cNvPr id="25" name="Picture 3" descr="DSC019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05"/>
          <a:stretch>
            <a:fillRect/>
          </a:stretch>
        </p:blipFill>
        <p:spPr bwMode="auto">
          <a:xfrm>
            <a:off x="3251200" y="2205038"/>
            <a:ext cx="5689600" cy="403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269</Words>
  <Application>Microsoft Office PowerPoint</Application>
  <PresentationFormat>Custom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Classic tomato ragu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Optional</vt:lpstr>
      <vt:lpstr>PowerPoint Presentation</vt:lpstr>
      <vt:lpstr>Top tips</vt:lpstr>
      <vt:lpstr>Classic tomato ragu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78</cp:revision>
  <dcterms:created xsi:type="dcterms:W3CDTF">2018-10-10T09:22:08Z</dcterms:created>
  <dcterms:modified xsi:type="dcterms:W3CDTF">2019-02-13T11:29:54Z</dcterms:modified>
</cp:coreProperties>
</file>