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  <p:sldMasterId id="2147483664" r:id="rId5"/>
    <p:sldMasterId id="2147483662" r:id="rId6"/>
  </p:sldMasterIdLst>
  <p:sldIdLst>
    <p:sldId id="256" r:id="rId7"/>
    <p:sldId id="283" r:id="rId8"/>
    <p:sldId id="265" r:id="rId9"/>
    <p:sldId id="264" r:id="rId10"/>
    <p:sldId id="259" r:id="rId11"/>
    <p:sldId id="282" r:id="rId12"/>
    <p:sldId id="272" r:id="rId13"/>
    <p:sldId id="262" r:id="rId14"/>
    <p:sldId id="267" r:id="rId15"/>
    <p:sldId id="268" r:id="rId16"/>
    <p:sldId id="270" r:id="rId17"/>
    <p:sldId id="274" r:id="rId18"/>
    <p:sldId id="278" r:id="rId19"/>
    <p:sldId id="279" r:id="rId20"/>
    <p:sldId id="277" r:id="rId21"/>
    <p:sldId id="26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6C2"/>
    <a:srgbClr val="79AA41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75"/>
    <p:restoredTop sz="94655"/>
  </p:normalViewPr>
  <p:slideViewPr>
    <p:cSldViewPr snapToGrid="0" snapToObjects="1">
      <p:cViewPr>
        <p:scale>
          <a:sx n="70" d="100"/>
          <a:sy n="70" d="100"/>
        </p:scale>
        <p:origin x="-78" y="-10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Ingredients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888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Equipment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876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indent="0" algn="ctr">
              <a:buNone/>
            </a:pPr>
            <a:r>
              <a:rPr lang="en-GB" sz="3600" dirty="0" smtClean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013135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foodafactoflife.org.uk/" TargetMode="Externa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2" y="6539528"/>
            <a:ext cx="676101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 provided under the Open Government Licence. </a:t>
            </a:r>
            <a:endParaRPr lang="en-GB" sz="9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495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    © Food – a fact of life 2019</a:t>
            </a:r>
            <a:endParaRPr lang="en-US" sz="90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-2" y="6539528"/>
            <a:ext cx="676101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 provided under the Open Government Licence. </a:t>
            </a:r>
            <a:endParaRPr lang="en-GB" sz="9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338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6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452" y="3529035"/>
            <a:ext cx="9144000" cy="733096"/>
          </a:xfrm>
        </p:spPr>
        <p:txBody>
          <a:bodyPr/>
          <a:lstStyle/>
          <a:p>
            <a:r>
              <a:rPr lang="en-US" dirty="0" smtClean="0"/>
              <a:t>Mushroom risotto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42452" y="4264573"/>
            <a:ext cx="3552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Complexity: medium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en-GB" sz="2000" dirty="0"/>
              <a:t>Stir in the </a:t>
            </a:r>
            <a:r>
              <a:rPr lang="en-GB" sz="2000" dirty="0" smtClean="0"/>
              <a:t>rice.</a:t>
            </a:r>
            <a:endParaRPr lang="en-GB" sz="2000" dirty="0"/>
          </a:p>
        </p:txBody>
      </p:sp>
      <p:pic>
        <p:nvPicPr>
          <p:cNvPr id="15" name="Picture 3" descr="DSC021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28" y="1880411"/>
            <a:ext cx="4802140" cy="3601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DSC021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453" y="2744011"/>
            <a:ext cx="4802140" cy="3601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5"/>
            </a:pPr>
            <a:r>
              <a:rPr lang="en-GB" sz="2000" dirty="0"/>
              <a:t>Mix the stock powder with the water</a:t>
            </a:r>
            <a:r>
              <a:rPr lang="en-GB" sz="2000" dirty="0" smtClean="0"/>
              <a:t>.</a:t>
            </a: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15" name="Picture 3" descr="DSC02108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886" y="1946180"/>
            <a:ext cx="3739487" cy="2805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DSC02111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2713" y="2666905"/>
            <a:ext cx="3739487" cy="2805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5" descr="DSC02114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588" y="3565122"/>
            <a:ext cx="3739487" cy="2805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6"/>
            </a:pPr>
            <a:r>
              <a:rPr lang="en-GB" sz="2000" dirty="0"/>
              <a:t>Add a little of the stock </a:t>
            </a:r>
            <a:r>
              <a:rPr lang="en-GB" sz="2000" dirty="0" smtClean="0"/>
              <a:t>into </a:t>
            </a:r>
            <a:r>
              <a:rPr lang="en-GB" sz="2000" dirty="0"/>
              <a:t>the rice – a little at a time. Wait for the stock to be absorbed, stirring constantly. </a:t>
            </a:r>
          </a:p>
        </p:txBody>
      </p:sp>
      <p:pic>
        <p:nvPicPr>
          <p:cNvPr id="14" name="Picture 3" descr="DSC021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300" y="2205038"/>
            <a:ext cx="5613400" cy="421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9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7"/>
            </a:pPr>
            <a:r>
              <a:rPr lang="en-GB" sz="2000" dirty="0"/>
              <a:t>Continue adding the stock until the rice cooks – this will take 20 – 25 minutes. The rice should be soft, but still </a:t>
            </a:r>
            <a:r>
              <a:rPr lang="en-GB" sz="2000" dirty="0" smtClean="0"/>
              <a:t>retain </a:t>
            </a:r>
            <a:r>
              <a:rPr lang="en-GB" sz="2000" dirty="0"/>
              <a:t>a nutty </a:t>
            </a:r>
            <a:r>
              <a:rPr lang="en-GB" sz="2000" dirty="0" smtClean="0"/>
              <a:t>bite.</a:t>
            </a:r>
            <a:endParaRPr lang="en-GB" sz="2000" dirty="0"/>
          </a:p>
        </p:txBody>
      </p:sp>
      <p:pic>
        <p:nvPicPr>
          <p:cNvPr id="15" name="Picture 3" descr="DSC021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713" y="2205038"/>
            <a:ext cx="5616575" cy="421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523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8"/>
            </a:pPr>
            <a:r>
              <a:rPr lang="en-GB" sz="2000" dirty="0"/>
              <a:t>Stir in the parmesan and thyme into the rice.</a:t>
            </a:r>
          </a:p>
        </p:txBody>
      </p:sp>
      <p:pic>
        <p:nvPicPr>
          <p:cNvPr id="10" name="Picture 3" descr="DSC0215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279" y="1964092"/>
            <a:ext cx="3677835" cy="275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DSC0215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1734" y="2613380"/>
            <a:ext cx="3679233" cy="2759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5" descr="DSC0215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7160" y="3548418"/>
            <a:ext cx="3679233" cy="275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5239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5829" y="2120715"/>
            <a:ext cx="4680000" cy="3857003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5829" y="1555463"/>
            <a:ext cx="9720000" cy="720000"/>
          </a:xfrm>
        </p:spPr>
        <p:txBody>
          <a:bodyPr/>
          <a:lstStyle/>
          <a:p>
            <a:r>
              <a:rPr lang="en-US" dirty="0" smtClean="0"/>
              <a:t>Top tips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9971" y="2271750"/>
            <a:ext cx="4371715" cy="3600000"/>
          </a:xfrm>
        </p:spPr>
        <p:txBody>
          <a:bodyPr/>
          <a:lstStyle/>
          <a:p>
            <a:r>
              <a:rPr lang="en-GB" sz="2000" dirty="0"/>
              <a:t>Try using different ingredients, such as chicken, prawns or Mediterranean vegetables.</a:t>
            </a:r>
          </a:p>
          <a:p>
            <a:r>
              <a:rPr lang="en-GB" sz="2000" dirty="0"/>
              <a:t>Use different herbs and spices e.g. basil, parsley or chilli.</a:t>
            </a:r>
          </a:p>
          <a:p>
            <a:r>
              <a:rPr lang="en-GB" sz="2000" dirty="0"/>
              <a:t>Ensure that you keep adding liquid otherwise the rice will not cook.</a:t>
            </a:r>
          </a:p>
        </p:txBody>
      </p:sp>
      <p:sp>
        <p:nvSpPr>
          <p:cNvPr id="5" name="Rectangle 4"/>
          <p:cNvSpPr/>
          <p:nvPr/>
        </p:nvSpPr>
        <p:spPr>
          <a:xfrm>
            <a:off x="6209274" y="2120716"/>
            <a:ext cx="4680000" cy="3857002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20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Food skills</a:t>
            </a:r>
          </a:p>
          <a:p>
            <a:endParaRPr lang="en-US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363417" y="2271750"/>
            <a:ext cx="4371715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 sz="2000" dirty="0"/>
              <a:t>Weigh.</a:t>
            </a:r>
          </a:p>
          <a:p>
            <a:pPr lvl="0"/>
            <a:r>
              <a:rPr lang="en-GB" sz="2000" dirty="0"/>
              <a:t>Measure.</a:t>
            </a:r>
          </a:p>
          <a:p>
            <a:pPr lvl="0"/>
            <a:r>
              <a:rPr lang="en-GB" sz="2000" dirty="0"/>
              <a:t>Peel.</a:t>
            </a:r>
          </a:p>
          <a:p>
            <a:pPr lvl="0"/>
            <a:r>
              <a:rPr lang="en-GB" sz="2000" dirty="0"/>
              <a:t>Chop and slice.</a:t>
            </a:r>
          </a:p>
          <a:p>
            <a:pPr lvl="0"/>
            <a:r>
              <a:rPr lang="en-GB" sz="2000" dirty="0"/>
              <a:t>Crush.</a:t>
            </a:r>
          </a:p>
          <a:p>
            <a:pPr lvl="0"/>
            <a:r>
              <a:rPr lang="en-GB" sz="2000" dirty="0"/>
              <a:t>Grate.</a:t>
            </a:r>
          </a:p>
          <a:p>
            <a:pPr lvl="0"/>
            <a:r>
              <a:rPr lang="en-GB" sz="2000" dirty="0"/>
              <a:t>Fry.</a:t>
            </a:r>
          </a:p>
          <a:p>
            <a:pPr lvl="0"/>
            <a:r>
              <a:rPr lang="en-GB" sz="2000" dirty="0"/>
              <a:t>Stir.</a:t>
            </a:r>
          </a:p>
          <a:p>
            <a:pPr lvl="0"/>
            <a:r>
              <a:rPr lang="en-GB" sz="2000" dirty="0"/>
              <a:t>Simmer.</a:t>
            </a:r>
          </a:p>
        </p:txBody>
      </p:sp>
    </p:spTree>
    <p:extLst>
      <p:ext uri="{BB962C8B-B14F-4D97-AF65-F5344CB8AC3E}">
        <p14:creationId xmlns:p14="http://schemas.microsoft.com/office/powerpoint/2010/main" val="240592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Mushroom risotto</a:t>
            </a:r>
            <a:endParaRPr lang="en-GB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17714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DSC02168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190"/>
          <a:stretch>
            <a:fillRect/>
          </a:stretch>
        </p:blipFill>
        <p:spPr bwMode="auto">
          <a:xfrm>
            <a:off x="2997935" y="1936376"/>
            <a:ext cx="6196130" cy="4080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86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209274" y="2630133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3"/>
          </p:nvPr>
        </p:nvSpPr>
        <p:spPr>
          <a:xfrm>
            <a:off x="6398461" y="2760280"/>
            <a:ext cx="4320000" cy="3339709"/>
          </a:xfrm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onion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150g </a:t>
            </a: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chestnut </a:t>
            </a:r>
            <a:b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mushrooms</a:t>
            </a: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 cloves garlic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x 15ml </a:t>
            </a: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spoon</a:t>
            </a:r>
            <a:b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olive oil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250g risotto rice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x 5ml spoon vegetable 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stock powder or </a:t>
            </a: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cube</a:t>
            </a: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Ingredients</a:t>
            </a:r>
            <a:endParaRPr lang="en-GB" dirty="0"/>
          </a:p>
        </p:txBody>
      </p:sp>
      <p:sp>
        <p:nvSpPr>
          <p:cNvPr id="14" name="Text Placeholder 1"/>
          <p:cNvSpPr txBox="1">
            <a:spLocks/>
          </p:cNvSpPr>
          <p:nvPr/>
        </p:nvSpPr>
        <p:spPr>
          <a:xfrm>
            <a:off x="8558461" y="2760277"/>
            <a:ext cx="4320000" cy="3339709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– 1.5 litres water, </a:t>
            </a: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boiling</a:t>
            </a:r>
          </a:p>
          <a:p>
            <a:pPr>
              <a:spcBef>
                <a:spcPct val="50000"/>
              </a:spcBef>
            </a:pP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 15ml spoon </a:t>
            </a: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parmesan</a:t>
            </a: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grated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x 10ml spoon </a:t>
            </a: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thyme</a:t>
            </a: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chopped</a:t>
            </a:r>
          </a:p>
          <a:p>
            <a:pPr>
              <a:spcBef>
                <a:spcPct val="50000"/>
              </a:spcBef>
            </a:pP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5" descr="DSC02075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9" b="5162"/>
          <a:stretch>
            <a:fillRect/>
          </a:stretch>
        </p:blipFill>
        <p:spPr bwMode="auto">
          <a:xfrm>
            <a:off x="250826" y="2386323"/>
            <a:ext cx="5836076" cy="4087616"/>
          </a:xfrm>
          <a:prstGeom prst="rect">
            <a:avLst/>
          </a:prstGeom>
          <a:solidFill>
            <a:schemeClr val="bg1">
              <a:alpha val="0"/>
            </a:schemeClr>
          </a:solidFill>
        </p:spPr>
      </p:pic>
    </p:spTree>
    <p:extLst>
      <p:ext uri="{BB962C8B-B14F-4D97-AF65-F5344CB8AC3E}">
        <p14:creationId xmlns:p14="http://schemas.microsoft.com/office/powerpoint/2010/main" val="59155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09274" y="2571091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3"/>
          </p:nvPr>
        </p:nvSpPr>
        <p:spPr>
          <a:xfrm>
            <a:off x="6398461" y="2760281"/>
            <a:ext cx="4320000" cy="3410810"/>
          </a:xfrm>
        </p:spPr>
        <p:txBody>
          <a:bodyPr>
            <a:normAutofit lnSpcReduction="10000"/>
          </a:bodyPr>
          <a:lstStyle/>
          <a:p>
            <a:r>
              <a:rPr lang="en-GB" sz="2000" dirty="0"/>
              <a:t>Chopping board</a:t>
            </a:r>
          </a:p>
          <a:p>
            <a:r>
              <a:rPr lang="en-GB" sz="2000" dirty="0"/>
              <a:t>Knife</a:t>
            </a:r>
          </a:p>
          <a:p>
            <a:r>
              <a:rPr lang="en-GB" sz="2000" dirty="0"/>
              <a:t>Garlic press</a:t>
            </a:r>
          </a:p>
          <a:p>
            <a:r>
              <a:rPr lang="en-GB" sz="2000" dirty="0"/>
              <a:t>Weighing scales</a:t>
            </a:r>
          </a:p>
          <a:p>
            <a:r>
              <a:rPr lang="en-GB" sz="2000" dirty="0"/>
              <a:t>Measuring spoons</a:t>
            </a:r>
          </a:p>
          <a:p>
            <a:r>
              <a:rPr lang="en-GB" sz="2000" dirty="0"/>
              <a:t>Frying pan</a:t>
            </a:r>
          </a:p>
          <a:p>
            <a:r>
              <a:rPr lang="en-GB" sz="2000" dirty="0"/>
              <a:t>Wooden spoon</a:t>
            </a:r>
          </a:p>
          <a:p>
            <a:r>
              <a:rPr lang="en-GB" sz="2000" dirty="0"/>
              <a:t>Kettle</a:t>
            </a:r>
          </a:p>
          <a:p>
            <a:r>
              <a:rPr lang="en-GB" sz="2000" dirty="0"/>
              <a:t>Measuring jug</a:t>
            </a:r>
          </a:p>
          <a:p>
            <a:endParaRPr lang="en-GB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Equipment</a:t>
            </a:r>
            <a:endParaRPr lang="en-GB" dirty="0"/>
          </a:p>
        </p:txBody>
      </p:sp>
      <p:pic>
        <p:nvPicPr>
          <p:cNvPr id="12" name="Picture 4" descr="DSC02071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01"/>
          <a:stretch>
            <a:fillRect/>
          </a:stretch>
        </p:blipFill>
        <p:spPr bwMode="auto">
          <a:xfrm>
            <a:off x="400950" y="2403849"/>
            <a:ext cx="5497171" cy="3934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63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275463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sz="2000" dirty="0"/>
              <a:t>Prepare the vegetables:</a:t>
            </a:r>
          </a:p>
          <a:p>
            <a:r>
              <a:rPr lang="en-GB" sz="2000" dirty="0"/>
              <a:t>peel and chop the </a:t>
            </a:r>
            <a:r>
              <a:rPr lang="en-GB" sz="2000" dirty="0" smtClean="0"/>
              <a:t>onion;</a:t>
            </a:r>
            <a:endParaRPr lang="en-GB" sz="2000" dirty="0"/>
          </a:p>
        </p:txBody>
      </p:sp>
      <p:pic>
        <p:nvPicPr>
          <p:cNvPr id="11" name="Picture 4" descr="DSC00928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711" y="2996694"/>
            <a:ext cx="3795012" cy="2846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" descr="DSC00934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6061" y="3645024"/>
            <a:ext cx="3793543" cy="2835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587319"/>
            <a:ext cx="9720000" cy="3600000"/>
          </a:xfrm>
        </p:spPr>
        <p:txBody>
          <a:bodyPr/>
          <a:lstStyle/>
          <a:p>
            <a:r>
              <a:rPr lang="en-GB" sz="2000" dirty="0"/>
              <a:t>slice the mushrooms;</a:t>
            </a:r>
          </a:p>
        </p:txBody>
      </p:sp>
      <p:pic>
        <p:nvPicPr>
          <p:cNvPr id="6" name="Picture 3" descr="DSC0208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01" y="1951630"/>
            <a:ext cx="5994998" cy="4423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68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r>
              <a:rPr lang="en-GB" sz="2000" dirty="0"/>
              <a:t>peel and crush the </a:t>
            </a:r>
            <a:r>
              <a:rPr lang="en-GB" sz="2000" dirty="0" smtClean="0"/>
              <a:t>garlic.</a:t>
            </a:r>
            <a:endParaRPr lang="en-GB" sz="2000" dirty="0"/>
          </a:p>
        </p:txBody>
      </p:sp>
      <p:pic>
        <p:nvPicPr>
          <p:cNvPr id="14" name="Picture 3" descr="DSC00993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9944" y="1977014"/>
            <a:ext cx="4786028" cy="3349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DSC00997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9669" y="2925759"/>
            <a:ext cx="4786028" cy="3495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en-GB" sz="2000" dirty="0"/>
              <a:t>Fry the onion and garlic in the oil until softened.</a:t>
            </a:r>
          </a:p>
        </p:txBody>
      </p:sp>
      <p:pic>
        <p:nvPicPr>
          <p:cNvPr id="11" name="Picture 3" descr="DSC020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6098" y="2036998"/>
            <a:ext cx="4505089" cy="3378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DSC0209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3310" y="2902185"/>
            <a:ext cx="4505089" cy="3378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979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en-GB" sz="2000" dirty="0"/>
              <a:t>Add the mushrooms, and fry for another 2 minutes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pic>
        <p:nvPicPr>
          <p:cNvPr id="9" name="Picture 3" descr="DSC020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1349" y="1879039"/>
            <a:ext cx="4815787" cy="3611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DSC0209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5537" y="2671201"/>
            <a:ext cx="4815787" cy="3611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230</Words>
  <Application>Microsoft Office PowerPoint</Application>
  <PresentationFormat>Custom</PresentationFormat>
  <Paragraphs>52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Office Theme</vt:lpstr>
      <vt:lpstr>Custom Design</vt:lpstr>
      <vt:lpstr>1_Custom Design</vt:lpstr>
      <vt:lpstr>3_Custom Design</vt:lpstr>
      <vt:lpstr>4_Custom Design</vt:lpstr>
      <vt:lpstr>2_Custom Design</vt:lpstr>
      <vt:lpstr>Mushroom risotto </vt:lpstr>
      <vt:lpstr>PowerPoint Presentation</vt:lpstr>
      <vt:lpstr>Ingredients</vt:lpstr>
      <vt:lpstr>Equipment</vt:lpstr>
      <vt:lpstr>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Top tips</vt:lpstr>
      <vt:lpstr>Mushroom risotto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Ewen Trafford</cp:lastModifiedBy>
  <cp:revision>91</cp:revision>
  <dcterms:created xsi:type="dcterms:W3CDTF">2018-10-10T09:22:08Z</dcterms:created>
  <dcterms:modified xsi:type="dcterms:W3CDTF">2019-02-13T11:32:01Z</dcterms:modified>
</cp:coreProperties>
</file>