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0" r:id="rId2"/>
    <p:sldMasterId id="2147483652" r:id="rId3"/>
    <p:sldMasterId id="2147483656" r:id="rId4"/>
    <p:sldMasterId id="2147483664" r:id="rId5"/>
    <p:sldMasterId id="2147483662" r:id="rId6"/>
  </p:sldMasterIdLst>
  <p:sldIdLst>
    <p:sldId id="256" r:id="rId7"/>
    <p:sldId id="281" r:id="rId8"/>
    <p:sldId id="265" r:id="rId9"/>
    <p:sldId id="264" r:id="rId10"/>
    <p:sldId id="259" r:id="rId11"/>
    <p:sldId id="272" r:id="rId12"/>
    <p:sldId id="262" r:id="rId13"/>
    <p:sldId id="267" r:id="rId14"/>
    <p:sldId id="268" r:id="rId15"/>
    <p:sldId id="270" r:id="rId16"/>
    <p:sldId id="274" r:id="rId17"/>
    <p:sldId id="278" r:id="rId18"/>
    <p:sldId id="279" r:id="rId19"/>
    <p:sldId id="280" r:id="rId20"/>
    <p:sldId id="277" r:id="rId21"/>
    <p:sldId id="266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E6C2"/>
    <a:srgbClr val="79AA41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75"/>
    <p:restoredTop sz="94655"/>
  </p:normalViewPr>
  <p:slideViewPr>
    <p:cSldViewPr snapToGrid="0" snapToObjects="1">
      <p:cViewPr>
        <p:scale>
          <a:sx n="70" d="100"/>
          <a:sy n="70" d="100"/>
        </p:scale>
        <p:origin x="-78" y="-10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79AA4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Section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79AA4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DAE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79AA4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Ingredients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79AA4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021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DAE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79AA4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Equipment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876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79AA4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Section Title</a:t>
            </a:r>
            <a:endParaRPr lang="en-US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indent="0" algn="ctr">
              <a:buNone/>
            </a:pPr>
            <a:r>
              <a:rPr lang="en-GB" sz="3600" dirty="0" smtClean="0"/>
              <a:t>For further information, go to:</a:t>
            </a:r>
          </a:p>
          <a:p>
            <a:pPr marL="0" indent="0" algn="ctr">
              <a:buNone/>
            </a:pPr>
            <a:r>
              <a:rPr lang="en-GB" sz="3600" dirty="0" smtClean="0"/>
              <a:t>www.foodafactoflife.org.uk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013135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4.pn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www.foodafactoflife.org.uk/" TargetMode="Externa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-2" y="6539528"/>
            <a:ext cx="676101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 provided under the Open Government Licence. </a:t>
            </a:r>
            <a:endParaRPr lang="en-GB" sz="9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6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495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    © Food – a fact of life 2019</a:t>
            </a:r>
            <a:endParaRPr lang="en-US" sz="900" dirty="0">
              <a:solidFill>
                <a:prstClr val="black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-2" y="6539528"/>
            <a:ext cx="676101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 provided under the Open Government Licence. </a:t>
            </a:r>
            <a:endParaRPr lang="en-GB" sz="9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4338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3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452" y="3531477"/>
            <a:ext cx="9144000" cy="733096"/>
          </a:xfrm>
        </p:spPr>
        <p:txBody>
          <a:bodyPr/>
          <a:lstStyle/>
          <a:p>
            <a:r>
              <a:rPr lang="en-US" dirty="0" smtClean="0"/>
              <a:t>Ratatouille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142452" y="4264573"/>
            <a:ext cx="3552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Complexity: medium</a:t>
            </a:r>
            <a:endParaRPr lang="en-GB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 startAt="2"/>
            </a:pPr>
            <a:r>
              <a:rPr lang="en-GB" sz="2000" dirty="0"/>
              <a:t>Fry the onion and garlic in the oil for 5 </a:t>
            </a:r>
            <a:r>
              <a:rPr lang="en-GB" sz="2000" dirty="0" smtClean="0"/>
              <a:t>minutes.</a:t>
            </a:r>
            <a:endParaRPr lang="en-GB" sz="2000" dirty="0"/>
          </a:p>
        </p:txBody>
      </p:sp>
      <p:pic>
        <p:nvPicPr>
          <p:cNvPr id="6" name="Picture 3" descr="DSC0198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3930" y="1876638"/>
            <a:ext cx="4709804" cy="3532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DSC0198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117" y="2813263"/>
            <a:ext cx="4709804" cy="3532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588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 startAt="3"/>
            </a:pPr>
            <a:r>
              <a:rPr lang="en-GB" sz="2000" dirty="0"/>
              <a:t>Add the aubergine and fry for a further 5 minutes</a:t>
            </a:r>
            <a:r>
              <a:rPr lang="en-GB" sz="2000" dirty="0" smtClean="0"/>
              <a:t>.</a:t>
            </a:r>
            <a:endParaRPr lang="en-GB" sz="2000" dirty="0"/>
          </a:p>
        </p:txBody>
      </p:sp>
      <p:pic>
        <p:nvPicPr>
          <p:cNvPr id="4" name="Picture 4" descr="DSC0199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9763" y="1964306"/>
            <a:ext cx="5832475" cy="4373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9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 startAt="4"/>
            </a:pPr>
            <a:r>
              <a:rPr lang="en-GB" sz="2000" dirty="0"/>
              <a:t>Add the pepper, courgette and tomatoes.</a:t>
            </a:r>
          </a:p>
        </p:txBody>
      </p:sp>
      <p:pic>
        <p:nvPicPr>
          <p:cNvPr id="4" name="Picture 3" descr="DSC01992"/>
          <p:cNvPicPr>
            <a:picLocks noChangeAspect="1" noChangeArrowheads="1"/>
          </p:cNvPicPr>
          <p:nvPr/>
        </p:nvPicPr>
        <p:blipFill>
          <a:blip r:embed="rId2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2398" y="1898187"/>
            <a:ext cx="3706242" cy="2779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DSC01993"/>
          <p:cNvPicPr>
            <a:picLocks noChangeAspect="1" noChangeArrowheads="1"/>
          </p:cNvPicPr>
          <p:nvPr/>
        </p:nvPicPr>
        <p:blipFill>
          <a:blip r:embed="rId3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8523" y="2913135"/>
            <a:ext cx="3768566" cy="2826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DSC0199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0185" y="3425047"/>
            <a:ext cx="3832276" cy="2875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5746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 startAt="5"/>
            </a:pPr>
            <a:r>
              <a:rPr lang="en-GB" sz="2000" dirty="0"/>
              <a:t>Stir in the torn basil leaves.</a:t>
            </a:r>
          </a:p>
        </p:txBody>
      </p:sp>
      <p:pic>
        <p:nvPicPr>
          <p:cNvPr id="6" name="Picture 4" descr="DSC0199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6273" y="1937982"/>
            <a:ext cx="5879455" cy="4409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1438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 startAt="6"/>
            </a:pPr>
            <a:r>
              <a:rPr lang="en-GB" sz="2000" dirty="0"/>
              <a:t>Bring to the boil and then simmer gently, with the lid on the saucepan, for 20 – 30 minutes.</a:t>
            </a:r>
          </a:p>
        </p:txBody>
      </p:sp>
      <p:pic>
        <p:nvPicPr>
          <p:cNvPr id="5" name="Picture 3" descr="DSC0199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0481" y="2163738"/>
            <a:ext cx="4803223" cy="3602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DSC0202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7693" y="2811438"/>
            <a:ext cx="4803223" cy="3602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1438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95829" y="2120715"/>
            <a:ext cx="4680000" cy="3857003"/>
          </a:xfrm>
          <a:prstGeom prst="rect">
            <a:avLst/>
          </a:prstGeom>
          <a:solidFill>
            <a:srgbClr val="DAE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5829" y="1555463"/>
            <a:ext cx="9720000" cy="720000"/>
          </a:xfrm>
        </p:spPr>
        <p:txBody>
          <a:bodyPr/>
          <a:lstStyle/>
          <a:p>
            <a:r>
              <a:rPr lang="en-US" dirty="0" smtClean="0"/>
              <a:t>Top tips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9971" y="2271750"/>
            <a:ext cx="4371715" cy="3600000"/>
          </a:xfrm>
        </p:spPr>
        <p:txBody>
          <a:bodyPr/>
          <a:lstStyle/>
          <a:p>
            <a:r>
              <a:rPr lang="en-GB" sz="2000" dirty="0"/>
              <a:t>Use dried herbs if you do not have fresh basil.</a:t>
            </a:r>
          </a:p>
          <a:p>
            <a:r>
              <a:rPr lang="en-GB" sz="2000" dirty="0"/>
              <a:t>Use different colour peppers.</a:t>
            </a:r>
          </a:p>
          <a:p>
            <a:r>
              <a:rPr lang="en-GB" sz="2000" dirty="0"/>
              <a:t>Go for different vegetables – try adding olives, mushrooms, red onions, peas or beans.</a:t>
            </a:r>
          </a:p>
          <a:p>
            <a:r>
              <a:rPr lang="en-GB" sz="2000" dirty="0"/>
              <a:t>Serve with rice, potatoes or bread for a low fat snack.</a:t>
            </a:r>
          </a:p>
        </p:txBody>
      </p:sp>
      <p:sp>
        <p:nvSpPr>
          <p:cNvPr id="5" name="Rectangle 4"/>
          <p:cNvSpPr/>
          <p:nvPr/>
        </p:nvSpPr>
        <p:spPr>
          <a:xfrm>
            <a:off x="6209274" y="2120716"/>
            <a:ext cx="4680000" cy="3600000"/>
          </a:xfrm>
          <a:prstGeom prst="rect">
            <a:avLst/>
          </a:prstGeom>
          <a:solidFill>
            <a:srgbClr val="DAE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20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1" i="0" kern="1200">
                <a:solidFill>
                  <a:srgbClr val="79AA4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Food skills</a:t>
            </a:r>
          </a:p>
          <a:p>
            <a:endParaRPr lang="en-US" dirty="0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6363417" y="2271750"/>
            <a:ext cx="4371715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90000"/>
              <a:buFont typeface="Arial" charset="0"/>
              <a:buChar char="•"/>
              <a:defRPr sz="18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GB" sz="2000" dirty="0"/>
              <a:t>Measure.</a:t>
            </a:r>
          </a:p>
          <a:p>
            <a:pPr lvl="0"/>
            <a:r>
              <a:rPr lang="en-GB" sz="2000" dirty="0"/>
              <a:t>Peel.</a:t>
            </a:r>
          </a:p>
          <a:p>
            <a:pPr lvl="0"/>
            <a:r>
              <a:rPr lang="en-GB" sz="2000" dirty="0"/>
              <a:t>Chop, dice and slice.</a:t>
            </a:r>
          </a:p>
          <a:p>
            <a:pPr lvl="0"/>
            <a:r>
              <a:rPr lang="en-GB" sz="2000" dirty="0"/>
              <a:t>Crush.</a:t>
            </a:r>
          </a:p>
          <a:p>
            <a:pPr lvl="0"/>
            <a:r>
              <a:rPr lang="en-GB" sz="2000" dirty="0"/>
              <a:t>Fry.</a:t>
            </a:r>
          </a:p>
          <a:p>
            <a:pPr lvl="0"/>
            <a:r>
              <a:rPr lang="en-GB" sz="2000" dirty="0"/>
              <a:t>Boil and simmer.</a:t>
            </a:r>
          </a:p>
        </p:txBody>
      </p:sp>
    </p:spTree>
    <p:extLst>
      <p:ext uri="{BB962C8B-B14F-4D97-AF65-F5344CB8AC3E}">
        <p14:creationId xmlns:p14="http://schemas.microsoft.com/office/powerpoint/2010/main" val="2405921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Ratatouille</a:t>
            </a:r>
            <a:endParaRPr lang="en-GB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600" dirty="0" smtClean="0"/>
              <a:t>For further information, go to:</a:t>
            </a:r>
          </a:p>
          <a:p>
            <a:pPr marL="0" indent="0" algn="ctr">
              <a:buNone/>
            </a:pPr>
            <a:r>
              <a:rPr lang="en-GB" sz="3600" dirty="0" smtClean="0"/>
              <a:t>www.foodafactoflife.org.uk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177146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5" descr="DSC0202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17" b="3636"/>
          <a:stretch>
            <a:fillRect/>
          </a:stretch>
        </p:blipFill>
        <p:spPr bwMode="auto">
          <a:xfrm>
            <a:off x="2535490" y="1542197"/>
            <a:ext cx="6717297" cy="4667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7723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DAE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3"/>
          </p:nvPr>
        </p:nvSpPr>
        <p:spPr>
          <a:xfrm>
            <a:off x="6398461" y="2760280"/>
            <a:ext cx="4320000" cy="3339709"/>
          </a:xfrm>
        </p:spPr>
        <p:txBody>
          <a:bodyPr>
            <a:noAutofit/>
          </a:bodyPr>
          <a:lstStyle/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 onion</a:t>
            </a:r>
          </a:p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 clove garlic</a:t>
            </a:r>
          </a:p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 small aubergine</a:t>
            </a:r>
          </a:p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 green pepper</a:t>
            </a:r>
          </a:p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 courgette</a:t>
            </a:r>
          </a:p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2 cans chopped tomatoes (800g)</a:t>
            </a:r>
          </a:p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 x 10ml spoon oil</a:t>
            </a:r>
          </a:p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 handful fresh basil</a:t>
            </a:r>
          </a:p>
          <a:p>
            <a:pPr>
              <a:spcBef>
                <a:spcPct val="50000"/>
              </a:spcBef>
            </a:pPr>
            <a:endParaRPr lang="en-GB" alt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en-GB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Ingredients</a:t>
            </a:r>
            <a:endParaRPr lang="en-GB" dirty="0"/>
          </a:p>
        </p:txBody>
      </p:sp>
      <p:pic>
        <p:nvPicPr>
          <p:cNvPr id="6" name="Picture 5" descr="DSC01952"/>
          <p:cNvPicPr>
            <a:picLocks noChangeAspect="1" noChangeArrowheads="1"/>
          </p:cNvPicPr>
          <p:nvPr/>
        </p:nvPicPr>
        <p:blipFill>
          <a:blip r:embed="rId2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754"/>
          <a:stretch>
            <a:fillRect/>
          </a:stretch>
        </p:blipFill>
        <p:spPr bwMode="auto">
          <a:xfrm>
            <a:off x="323851" y="2430066"/>
            <a:ext cx="5605748" cy="3882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1552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209274" y="2571091"/>
            <a:ext cx="4680000" cy="3600000"/>
          </a:xfrm>
          <a:prstGeom prst="rect">
            <a:avLst/>
          </a:prstGeom>
          <a:solidFill>
            <a:srgbClr val="DAE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GB" sz="2000" dirty="0"/>
              <a:t>Chopping board</a:t>
            </a:r>
          </a:p>
          <a:p>
            <a:r>
              <a:rPr lang="en-GB" sz="2000" dirty="0"/>
              <a:t>Knife</a:t>
            </a:r>
          </a:p>
          <a:p>
            <a:r>
              <a:rPr lang="en-GB" sz="2000" dirty="0"/>
              <a:t>Garlic press</a:t>
            </a:r>
          </a:p>
          <a:p>
            <a:r>
              <a:rPr lang="en-GB" sz="2000" dirty="0"/>
              <a:t>Measuring spoons</a:t>
            </a:r>
          </a:p>
          <a:p>
            <a:r>
              <a:rPr lang="en-GB" sz="2000" dirty="0"/>
              <a:t>Saucepan</a:t>
            </a:r>
          </a:p>
          <a:p>
            <a:r>
              <a:rPr lang="en-GB" sz="2000" dirty="0"/>
              <a:t>Wooden spoon</a:t>
            </a:r>
          </a:p>
          <a:p>
            <a:r>
              <a:rPr lang="en-GB" sz="2000" dirty="0"/>
              <a:t>Can opener</a:t>
            </a:r>
          </a:p>
          <a:p>
            <a:endParaRPr lang="en-GB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Equipment</a:t>
            </a:r>
            <a:endParaRPr lang="en-GB" dirty="0"/>
          </a:p>
        </p:txBody>
      </p:sp>
      <p:pic>
        <p:nvPicPr>
          <p:cNvPr id="6" name="Picture 4" descr="DSC0195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300698"/>
            <a:ext cx="5585631" cy="4140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7634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Method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275463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sz="2000" dirty="0"/>
              <a:t>Prepare the vegetables:</a:t>
            </a:r>
          </a:p>
          <a:p>
            <a:r>
              <a:rPr lang="en-GB" sz="2000" dirty="0"/>
              <a:t>peel and chop the onion;</a:t>
            </a:r>
          </a:p>
        </p:txBody>
      </p:sp>
      <p:pic>
        <p:nvPicPr>
          <p:cNvPr id="5" name="Picture 4" descr="DSC00928"/>
          <p:cNvPicPr>
            <a:picLocks noChangeAspect="1" noChangeArrowheads="1"/>
          </p:cNvPicPr>
          <p:nvPr/>
        </p:nvPicPr>
        <p:blipFill>
          <a:blip r:embed="rId2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1820" y="2989442"/>
            <a:ext cx="3730480" cy="2798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DSC00934"/>
          <p:cNvPicPr>
            <a:picLocks noChangeAspect="1" noChangeArrowheads="1"/>
          </p:cNvPicPr>
          <p:nvPr/>
        </p:nvPicPr>
        <p:blipFill>
          <a:blip r:embed="rId3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8169" y="3637570"/>
            <a:ext cx="3729037" cy="2787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0713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r>
              <a:rPr lang="en-GB" sz="2000" dirty="0"/>
              <a:t>peel and crush the garlic;</a:t>
            </a:r>
          </a:p>
          <a:p>
            <a:pPr marL="0" indent="0">
              <a:buNone/>
            </a:pPr>
            <a:endParaRPr lang="en-GB" sz="2000" dirty="0"/>
          </a:p>
        </p:txBody>
      </p:sp>
      <p:pic>
        <p:nvPicPr>
          <p:cNvPr id="4" name="Picture 3" descr="DSC00993"/>
          <p:cNvPicPr>
            <a:picLocks noChangeAspect="1" noChangeArrowheads="1"/>
          </p:cNvPicPr>
          <p:nvPr/>
        </p:nvPicPr>
        <p:blipFill>
          <a:blip r:embed="rId2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7931" y="1873286"/>
            <a:ext cx="4758732" cy="3329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DSC00997"/>
          <p:cNvPicPr>
            <a:picLocks noChangeAspect="1" noChangeArrowheads="1"/>
          </p:cNvPicPr>
          <p:nvPr/>
        </p:nvPicPr>
        <p:blipFill>
          <a:blip r:embed="rId3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7656" y="2822866"/>
            <a:ext cx="4758732" cy="3475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588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r>
              <a:rPr lang="en-GB" sz="2000" dirty="0"/>
              <a:t>dice the aubergine;</a:t>
            </a:r>
          </a:p>
        </p:txBody>
      </p:sp>
      <p:pic>
        <p:nvPicPr>
          <p:cNvPr id="5" name="Picture 3" descr="DSC01972"/>
          <p:cNvPicPr>
            <a:picLocks noChangeAspect="1" noChangeArrowheads="1"/>
          </p:cNvPicPr>
          <p:nvPr/>
        </p:nvPicPr>
        <p:blipFill>
          <a:blip r:embed="rId2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4601" y="1855456"/>
            <a:ext cx="3708992" cy="2781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DSC01973"/>
          <p:cNvPicPr>
            <a:picLocks noChangeAspect="1" noChangeArrowheads="1"/>
          </p:cNvPicPr>
          <p:nvPr/>
        </p:nvPicPr>
        <p:blipFill>
          <a:blip r:embed="rId3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9146" y="2786409"/>
            <a:ext cx="3645530" cy="2735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5" descr="DSC01975"/>
          <p:cNvPicPr>
            <a:picLocks noChangeAspect="1" noChangeArrowheads="1"/>
          </p:cNvPicPr>
          <p:nvPr/>
        </p:nvPicPr>
        <p:blipFill>
          <a:blip r:embed="rId4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6830" y="3584244"/>
            <a:ext cx="3708992" cy="2781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4979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r>
              <a:rPr lang="en-GB" sz="2000" dirty="0"/>
              <a:t>de-seed and chop the green pepper;</a:t>
            </a:r>
          </a:p>
        </p:txBody>
      </p:sp>
      <p:pic>
        <p:nvPicPr>
          <p:cNvPr id="4" name="Picture 3" descr="DSC01981"/>
          <p:cNvPicPr>
            <a:picLocks noChangeAspect="1" noChangeArrowheads="1"/>
          </p:cNvPicPr>
          <p:nvPr/>
        </p:nvPicPr>
        <p:blipFill>
          <a:blip r:embed="rId2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1509" y="1894929"/>
            <a:ext cx="4616987" cy="3377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DSC0198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0159" y="2770496"/>
            <a:ext cx="4616987" cy="3462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588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r>
              <a:rPr lang="en-GB" sz="2000" dirty="0"/>
              <a:t>slice the courgette.</a:t>
            </a:r>
          </a:p>
        </p:txBody>
      </p:sp>
      <p:pic>
        <p:nvPicPr>
          <p:cNvPr id="6" name="Picture 3" descr="DSC01979"/>
          <p:cNvPicPr>
            <a:picLocks noChangeAspect="1" noChangeArrowheads="1"/>
          </p:cNvPicPr>
          <p:nvPr/>
        </p:nvPicPr>
        <p:blipFill>
          <a:blip r:embed="rId2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1994" y="1994800"/>
            <a:ext cx="5688013" cy="4265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588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4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</TotalTime>
  <Words>217</Words>
  <Application>Microsoft Office PowerPoint</Application>
  <PresentationFormat>Custom</PresentationFormat>
  <Paragraphs>46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Office Theme</vt:lpstr>
      <vt:lpstr>Custom Design</vt:lpstr>
      <vt:lpstr>1_Custom Design</vt:lpstr>
      <vt:lpstr>3_Custom Design</vt:lpstr>
      <vt:lpstr>4_Custom Design</vt:lpstr>
      <vt:lpstr>2_Custom Design</vt:lpstr>
      <vt:lpstr>Ratatouille </vt:lpstr>
      <vt:lpstr>PowerPoint Presentation</vt:lpstr>
      <vt:lpstr>Ingredients</vt:lpstr>
      <vt:lpstr>Equipment</vt:lpstr>
      <vt:lpstr>Method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Top tips</vt:lpstr>
      <vt:lpstr>Ratatouille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Ewen Trafford</cp:lastModifiedBy>
  <cp:revision>76</cp:revision>
  <dcterms:created xsi:type="dcterms:W3CDTF">2018-10-10T09:22:08Z</dcterms:created>
  <dcterms:modified xsi:type="dcterms:W3CDTF">2019-02-13T11:30:13Z</dcterms:modified>
</cp:coreProperties>
</file>