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7" r:id="rId8"/>
    <p:sldId id="265" r:id="rId9"/>
    <p:sldId id="264" r:id="rId10"/>
    <p:sldId id="259" r:id="rId11"/>
    <p:sldId id="272" r:id="rId12"/>
    <p:sldId id="262" r:id="rId13"/>
    <p:sldId id="275" r:id="rId14"/>
    <p:sldId id="267" r:id="rId15"/>
    <p:sldId id="268" r:id="rId16"/>
    <p:sldId id="269" r:id="rId17"/>
    <p:sldId id="270" r:id="rId18"/>
    <p:sldId id="278" r:id="rId19"/>
    <p:sldId id="279" r:id="rId20"/>
    <p:sldId id="280" r:id="rId21"/>
    <p:sldId id="281" r:id="rId22"/>
    <p:sldId id="282" r:id="rId23"/>
    <p:sldId id="276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2220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56141"/>
            <a:ext cx="9144000" cy="733096"/>
          </a:xfrm>
        </p:spPr>
        <p:txBody>
          <a:bodyPr/>
          <a:lstStyle/>
          <a:p>
            <a:r>
              <a:rPr lang="en-US" dirty="0" smtClean="0"/>
              <a:t>ANZAC biscuits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Mix the bicarbonate of soda with boiling hot water and add to the melted </a:t>
            </a:r>
            <a:r>
              <a:rPr lang="en-GB" sz="2000" dirty="0" smtClean="0"/>
              <a:t>butter or baking </a:t>
            </a:r>
            <a:r>
              <a:rPr lang="en-GB" sz="2000" dirty="0" smtClean="0"/>
              <a:t>fat immediately.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6" descr="DSC03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59" y="2210937"/>
            <a:ext cx="5414883" cy="40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Add the wet mixture to the dry ingredients.</a:t>
            </a:r>
          </a:p>
        </p:txBody>
      </p:sp>
      <p:pic>
        <p:nvPicPr>
          <p:cNvPr id="6" name="Picture 6" descr="DSC03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50" y="1951613"/>
            <a:ext cx="5824300" cy="43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Mix thoroughly until combined.</a:t>
            </a:r>
          </a:p>
        </p:txBody>
      </p:sp>
      <p:pic>
        <p:nvPicPr>
          <p:cNvPr id="6" name="Picture 6" descr="DSC03206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88" y="1887211"/>
            <a:ext cx="4813800" cy="3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SC03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13" y="2274855"/>
            <a:ext cx="5220292" cy="39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Divide the mixture evenly into 8 portions using the 15ml spoon.</a:t>
            </a:r>
          </a:p>
        </p:txBody>
      </p:sp>
      <p:pic>
        <p:nvPicPr>
          <p:cNvPr id="7" name="Picture 6" descr="DSC03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13" y="1894934"/>
            <a:ext cx="5967175" cy="44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Use lightly floured hands to shape the biscuits into round balls and place onto the prepared baking tray.</a:t>
            </a:r>
          </a:p>
        </p:txBody>
      </p:sp>
      <p:pic>
        <p:nvPicPr>
          <p:cNvPr id="7" name="Picture 3" descr="DSC0320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27" y="2274527"/>
            <a:ext cx="4806409" cy="36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SC0321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37" y="2420390"/>
            <a:ext cx="4910298" cy="36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SC03213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36" y="2713376"/>
            <a:ext cx="5047799" cy="37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GB" sz="2000" dirty="0"/>
              <a:t>Slightly flatten the biscuits with a lightly floured fork.</a:t>
            </a:r>
          </a:p>
        </p:txBody>
      </p:sp>
      <p:pic>
        <p:nvPicPr>
          <p:cNvPr id="8" name="Picture 3" descr="DSC03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2" y="2034388"/>
            <a:ext cx="5473131" cy="41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SC03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30" y="2456597"/>
            <a:ext cx="5273131" cy="39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GB" sz="2000" dirty="0"/>
              <a:t>Bake for 15-20 minutes, until golden brown. </a:t>
            </a:r>
          </a:p>
        </p:txBody>
      </p:sp>
      <p:pic>
        <p:nvPicPr>
          <p:cNvPr id="7" name="Picture 3" descr="DSC03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1882887"/>
            <a:ext cx="4750657" cy="35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SC03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12" y="2197290"/>
            <a:ext cx="5412064" cy="40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en-GB" sz="2000" dirty="0"/>
              <a:t>Cool on the baking tray for a few minutes, to allow the biscuits to firm, before transferring them to the cooling rack.</a:t>
            </a:r>
          </a:p>
        </p:txBody>
      </p:sp>
      <p:pic>
        <p:nvPicPr>
          <p:cNvPr id="5" name="Picture 3" descr="DSC03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0" y="2169994"/>
            <a:ext cx="5572141" cy="41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Try adding some dried fruit to the mixture.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Use a kettle to get the boiling hot water for adding to the bicarbonate of soda.</a:t>
            </a:r>
            <a:endParaRPr lang="en-GB" sz="20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Weigh.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Measure.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Sift.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Mix.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Melt.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Divide.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Shape.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Bake.</a:t>
            </a:r>
            <a:endParaRPr lang="en-GB" sz="2000" dirty="0">
              <a:effectLst/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09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ANZAC biscuits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03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27" y="1567068"/>
            <a:ext cx="6323747" cy="47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100g plain white 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rolled oats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30g caster sugar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desiccated coconut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20ml spoon golden syrup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50g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butter or hard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baking fat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x 5ml spoon bicarbonate of soda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10ml spoon boiling hot water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7" name="Picture 8" descr="DSC03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47320"/>
            <a:ext cx="5579775" cy="41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69008"/>
            <a:ext cx="4680000" cy="374730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56035"/>
          </a:xfrm>
        </p:spPr>
        <p:txBody>
          <a:bodyPr>
            <a:normAutofit/>
          </a:bodyPr>
          <a:lstStyle/>
          <a:p>
            <a:r>
              <a:rPr lang="en-GB" sz="2000" dirty="0"/>
              <a:t>Baking tray</a:t>
            </a:r>
          </a:p>
          <a:p>
            <a:r>
              <a:rPr lang="en-GB" sz="2000" dirty="0"/>
              <a:t>Weighing scales</a:t>
            </a:r>
          </a:p>
          <a:p>
            <a:r>
              <a:rPr lang="en-GB" sz="2000" dirty="0"/>
              <a:t>Sieve</a:t>
            </a:r>
          </a:p>
          <a:p>
            <a:r>
              <a:rPr lang="en-GB" sz="2000" dirty="0"/>
              <a:t>Mixing bowl </a:t>
            </a:r>
          </a:p>
          <a:p>
            <a:r>
              <a:rPr lang="en-GB" sz="2000" dirty="0"/>
              <a:t>Saucepan</a:t>
            </a:r>
          </a:p>
          <a:p>
            <a:r>
              <a:rPr lang="en-GB" sz="2000" dirty="0"/>
              <a:t>Wooden spoon</a:t>
            </a:r>
          </a:p>
          <a:p>
            <a:r>
              <a:rPr lang="en-GB" sz="2000" dirty="0"/>
              <a:t>5ml spoon</a:t>
            </a:r>
          </a:p>
          <a:p>
            <a:r>
              <a:rPr lang="en-GB" sz="2000" dirty="0"/>
              <a:t>15ml spoon</a:t>
            </a:r>
          </a:p>
          <a:p>
            <a:r>
              <a:rPr lang="en-GB" sz="2000" dirty="0"/>
              <a:t>Kettle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917764" y="2760281"/>
            <a:ext cx="4320000" cy="355603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Small </a:t>
            </a:r>
            <a:r>
              <a:rPr lang="en-GB" sz="2000" dirty="0"/>
              <a:t>bowl</a:t>
            </a:r>
          </a:p>
          <a:p>
            <a:r>
              <a:rPr lang="en-GB" sz="2000" dirty="0"/>
              <a:t>Spatula</a:t>
            </a:r>
          </a:p>
          <a:p>
            <a:r>
              <a:rPr lang="en-GB" sz="2000" dirty="0"/>
              <a:t>Palette knife</a:t>
            </a:r>
          </a:p>
          <a:p>
            <a:r>
              <a:rPr lang="en-GB" sz="2000" dirty="0"/>
              <a:t>Flour dredger</a:t>
            </a:r>
          </a:p>
          <a:p>
            <a:r>
              <a:rPr lang="en-GB" sz="2000" dirty="0"/>
              <a:t>Fork</a:t>
            </a:r>
          </a:p>
          <a:p>
            <a:r>
              <a:rPr lang="en-GB" sz="2000" dirty="0"/>
              <a:t>Oven gloves</a:t>
            </a:r>
          </a:p>
          <a:p>
            <a:r>
              <a:rPr lang="en-GB" sz="2000" dirty="0"/>
              <a:t>Cooling rack</a:t>
            </a:r>
          </a:p>
          <a:p>
            <a:endParaRPr lang="en-GB" dirty="0"/>
          </a:p>
        </p:txBody>
      </p:sp>
      <p:pic>
        <p:nvPicPr>
          <p:cNvPr id="8" name="Picture 6" descr="DSC03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0" y="2264064"/>
            <a:ext cx="5704764" cy="42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the oven to </a:t>
            </a:r>
            <a:r>
              <a:rPr lang="en-GB" sz="2000" dirty="0" smtClean="0"/>
              <a:t>160°C </a:t>
            </a:r>
            <a:r>
              <a:rPr lang="en-GB" sz="2000" dirty="0"/>
              <a:t>or gas mark 4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4" y="2603542"/>
            <a:ext cx="5035373" cy="37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Grease or line the baking tray.</a:t>
            </a:r>
          </a:p>
        </p:txBody>
      </p:sp>
      <p:pic>
        <p:nvPicPr>
          <p:cNvPr id="7" name="Picture 6" descr="DSC03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81" y="1951717"/>
            <a:ext cx="5969639" cy="44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Sift the flour </a:t>
            </a:r>
            <a:r>
              <a:rPr lang="en-GB" sz="2000" dirty="0" smtClean="0"/>
              <a:t>into the bowl.</a:t>
            </a:r>
            <a:endParaRPr lang="en-GB" sz="2000" dirty="0"/>
          </a:p>
        </p:txBody>
      </p:sp>
      <p:pic>
        <p:nvPicPr>
          <p:cNvPr id="7" name="Picture 10" descr="DSC03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33" y="1925471"/>
            <a:ext cx="5707134" cy="42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Mix in the coconut, oats, and sugar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1" name="Picture 5" descr="DSC03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49" y="2063649"/>
            <a:ext cx="4183584" cy="31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SC03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32" y="2477031"/>
            <a:ext cx="4358469" cy="32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SC031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57" y="2885353"/>
            <a:ext cx="4505088" cy="33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Melt the golden syrup and </a:t>
            </a:r>
            <a:r>
              <a:rPr lang="en-GB" sz="2000" dirty="0" smtClean="0"/>
              <a:t>butter or hard </a:t>
            </a:r>
            <a:r>
              <a:rPr lang="en-GB" sz="2000" dirty="0" smtClean="0"/>
              <a:t>baking fat </a:t>
            </a:r>
            <a:r>
              <a:rPr lang="en-GB" sz="2000" dirty="0"/>
              <a:t>together on a low </a:t>
            </a:r>
            <a:r>
              <a:rPr lang="en-GB" sz="2000" dirty="0" smtClean="0"/>
              <a:t>heat.</a:t>
            </a:r>
            <a:endParaRPr lang="en-US" sz="2000" dirty="0"/>
          </a:p>
        </p:txBody>
      </p:sp>
      <p:pic>
        <p:nvPicPr>
          <p:cNvPr id="5" name="Picture 5" descr="DSC03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64" y="1921663"/>
            <a:ext cx="5849273" cy="43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285</Words>
  <Application>Microsoft Office PowerPoint</Application>
  <PresentationFormat>Custom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ANZAC biscuits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ANZAC biscuits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46</cp:revision>
  <dcterms:created xsi:type="dcterms:W3CDTF">2018-10-10T09:22:08Z</dcterms:created>
  <dcterms:modified xsi:type="dcterms:W3CDTF">2019-02-14T16:44:20Z</dcterms:modified>
</cp:coreProperties>
</file>