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7" r:id="rId8"/>
    <p:sldId id="265" r:id="rId9"/>
    <p:sldId id="264" r:id="rId10"/>
    <p:sldId id="259" r:id="rId11"/>
    <p:sldId id="272" r:id="rId12"/>
    <p:sldId id="262" r:id="rId13"/>
    <p:sldId id="275" r:id="rId14"/>
    <p:sldId id="267" r:id="rId15"/>
    <p:sldId id="268" r:id="rId16"/>
    <p:sldId id="269" r:id="rId17"/>
    <p:sldId id="270" r:id="rId18"/>
    <p:sldId id="278" r:id="rId19"/>
    <p:sldId id="279" r:id="rId20"/>
    <p:sldId id="280" r:id="rId21"/>
    <p:sldId id="281" r:id="rId22"/>
    <p:sldId id="282" r:id="rId23"/>
    <p:sldId id="283" r:id="rId24"/>
    <p:sldId id="276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2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56141"/>
            <a:ext cx="9144000" cy="733096"/>
          </a:xfrm>
        </p:spPr>
        <p:txBody>
          <a:bodyPr/>
          <a:lstStyle/>
          <a:p>
            <a:r>
              <a:rPr lang="en-US" dirty="0" smtClean="0"/>
              <a:t>Pesto pizza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Turn the dough out onto a lightly floured surface and knead for 5-10 minutes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5" descr="DSC02869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54" y="1989137"/>
            <a:ext cx="4608512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SC02870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79" y="2420937"/>
            <a:ext cx="5211762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Place the dough in the bowl, cover with cling film and allow to prove in a warm place for 15 minutes.</a:t>
            </a:r>
          </a:p>
        </p:txBody>
      </p:sp>
      <p:pic>
        <p:nvPicPr>
          <p:cNvPr id="10" name="Picture 5" descr="DSC02887"/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12" y="2232237"/>
            <a:ext cx="5532177" cy="41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Roll out and shape the dough into a rectangle. Place the dough onto the baking tray. </a:t>
            </a:r>
          </a:p>
        </p:txBody>
      </p:sp>
      <p:pic>
        <p:nvPicPr>
          <p:cNvPr id="14" name="Picture 4" descr="DSC0292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37" y="2221140"/>
            <a:ext cx="4394499" cy="329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SC02923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69" y="2589021"/>
            <a:ext cx="4600373" cy="34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SC02924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98" y="2879677"/>
            <a:ext cx="4692713" cy="35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Spread the pesto on the base almost to the edge of the pizza with the palette knife.</a:t>
            </a:r>
          </a:p>
        </p:txBody>
      </p:sp>
      <p:pic>
        <p:nvPicPr>
          <p:cNvPr id="10" name="Picture 5" descr="DSC02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92" y="2205038"/>
            <a:ext cx="446405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SC029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79" y="2781300"/>
            <a:ext cx="4751388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Thinly slice the sundried tomatoes and </a:t>
            </a:r>
            <a:r>
              <a:rPr lang="en-GB" sz="2000" dirty="0" smtClean="0"/>
              <a:t>olives.</a:t>
            </a:r>
            <a:endParaRPr lang="en-GB" sz="2000" dirty="0"/>
          </a:p>
        </p:txBody>
      </p:sp>
      <p:pic>
        <p:nvPicPr>
          <p:cNvPr id="16" name="Picture 4" descr="DSC02900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24" y="1989137"/>
            <a:ext cx="4500563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SC02897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49" y="2492374"/>
            <a:ext cx="4778375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GB" sz="2000" dirty="0"/>
              <a:t>Arrange the tomato and olives on top of the pizza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3" name="Picture 4" descr="DSC02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49" y="1940209"/>
            <a:ext cx="4535487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SC02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36" y="2516472"/>
            <a:ext cx="4921250" cy="36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GB" sz="2000" dirty="0"/>
              <a:t>Crumble the feta cheese on </a:t>
            </a:r>
            <a:r>
              <a:rPr lang="en-GB" sz="2000" dirty="0" smtClean="0"/>
              <a:t>top.</a:t>
            </a:r>
            <a:endParaRPr lang="en-GB" sz="2000" dirty="0"/>
          </a:p>
        </p:txBody>
      </p:sp>
      <p:pic>
        <p:nvPicPr>
          <p:cNvPr id="14" name="Picture 4" descr="DSC029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008188"/>
            <a:ext cx="5832475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nb-NO" sz="2000" dirty="0"/>
              <a:t>Bake for 10 - 15 </a:t>
            </a:r>
            <a:r>
              <a:rPr lang="nb-NO" sz="2000" dirty="0" smtClean="0"/>
              <a:t>minutes.</a:t>
            </a:r>
            <a:endParaRPr lang="en-GB" sz="2000" dirty="0"/>
          </a:p>
        </p:txBody>
      </p:sp>
      <p:pic>
        <p:nvPicPr>
          <p:cNvPr id="13" name="Picture 5" descr="DSC02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4" y="1942592"/>
            <a:ext cx="5272315" cy="39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SC029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91" y="2306471"/>
            <a:ext cx="5364387" cy="40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GB" sz="2000" dirty="0"/>
              <a:t>Place the pizza on the cooling rack and roughly tear the basil leaves and sprinkle over the pizza.</a:t>
            </a:r>
          </a:p>
        </p:txBody>
      </p:sp>
      <p:pic>
        <p:nvPicPr>
          <p:cNvPr id="8" name="Picture 4" descr="DSC02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47" y="2205038"/>
            <a:ext cx="424815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SC029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97" y="2924175"/>
            <a:ext cx="4537075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pPr lvl="0" fontAlgn="base"/>
            <a:r>
              <a:rPr lang="en-GB" sz="2000" dirty="0"/>
              <a:t>Use different types of flour for the base such as wholemeal or maize.</a:t>
            </a:r>
          </a:p>
          <a:p>
            <a:pPr lvl="0" fontAlgn="base"/>
            <a:r>
              <a:rPr lang="en-GB" sz="2000" dirty="0"/>
              <a:t>Vary the toppings on the pizza.</a:t>
            </a:r>
          </a:p>
          <a:p>
            <a:pPr lvl="0" fontAlgn="base"/>
            <a:r>
              <a:rPr lang="en-GB" sz="2000" dirty="0"/>
              <a:t>Serve with a salad.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4114" y="2266437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Sift.</a:t>
            </a:r>
          </a:p>
          <a:p>
            <a:pPr lvl="0"/>
            <a:r>
              <a:rPr lang="en-GB" sz="2000" dirty="0"/>
              <a:t>Stir and combine.</a:t>
            </a:r>
          </a:p>
          <a:p>
            <a:pPr lvl="0"/>
            <a:r>
              <a:rPr lang="en-GB" sz="2000" dirty="0"/>
              <a:t>Knead.</a:t>
            </a:r>
          </a:p>
          <a:p>
            <a:pPr lvl="0"/>
            <a:r>
              <a:rPr lang="en-GB" sz="2000" dirty="0"/>
              <a:t>Prove.</a:t>
            </a:r>
          </a:p>
          <a:p>
            <a:pPr lvl="0"/>
            <a:r>
              <a:rPr lang="en-GB" sz="2000" dirty="0"/>
              <a:t>Roll out.</a:t>
            </a:r>
          </a:p>
          <a:p>
            <a:pPr lvl="0"/>
            <a:r>
              <a:rPr lang="en-GB" sz="2000" dirty="0"/>
              <a:t>Form and shape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085250" y="2257411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Slice.</a:t>
            </a:r>
          </a:p>
          <a:p>
            <a:pPr lvl="0"/>
            <a:r>
              <a:rPr lang="en-GB" sz="2000" dirty="0"/>
              <a:t>Decorate and garnish.</a:t>
            </a:r>
          </a:p>
          <a:p>
            <a:pPr lvl="0"/>
            <a:r>
              <a:rPr lang="en-GB" sz="2000" dirty="0"/>
              <a:t>Bake.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009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SC0297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37" y="1719618"/>
            <a:ext cx="6095526" cy="45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Pesto pizza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1595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17689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75g strong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strong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wholemeal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x 5ml spoon salt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sachet quick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acting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yeast (4g)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10ml spoon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sunflower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x 15ml spoon warm water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x 15ml spoon pesto (level)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8865754" y="2760280"/>
            <a:ext cx="4320000" cy="34108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sundried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 black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olives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30g feta cheese 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Handful of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basil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leaves </a:t>
            </a:r>
          </a:p>
          <a:p>
            <a:endParaRPr lang="en-GB" dirty="0"/>
          </a:p>
        </p:txBody>
      </p:sp>
      <p:pic>
        <p:nvPicPr>
          <p:cNvPr id="12" name="Picture 6" descr="DSC02859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84858"/>
            <a:ext cx="5317886" cy="39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69008"/>
            <a:ext cx="4680000" cy="374730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56035"/>
          </a:xfrm>
        </p:spPr>
        <p:txBody>
          <a:bodyPr>
            <a:normAutofit/>
          </a:bodyPr>
          <a:lstStyle/>
          <a:p>
            <a:r>
              <a:rPr lang="en-GB" sz="2000" dirty="0"/>
              <a:t>Baking tray</a:t>
            </a:r>
          </a:p>
          <a:p>
            <a:r>
              <a:rPr lang="en-GB" sz="2000" dirty="0"/>
              <a:t>Pastry bush</a:t>
            </a:r>
          </a:p>
          <a:p>
            <a:r>
              <a:rPr lang="en-GB" sz="2000" dirty="0"/>
              <a:t>Weighing scales</a:t>
            </a:r>
          </a:p>
          <a:p>
            <a:r>
              <a:rPr lang="en-GB" sz="2000" dirty="0"/>
              <a:t>Sieve</a:t>
            </a:r>
          </a:p>
          <a:p>
            <a:r>
              <a:rPr lang="en-GB" sz="2000" dirty="0"/>
              <a:t>Mixing bowl </a:t>
            </a:r>
          </a:p>
          <a:p>
            <a:r>
              <a:rPr lang="en-GB" sz="2000" dirty="0"/>
              <a:t>Palette knife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Measuring jug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8729274" y="2760280"/>
            <a:ext cx="4320000" cy="355603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Flour dredger</a:t>
            </a:r>
          </a:p>
          <a:p>
            <a:r>
              <a:rPr lang="en-GB" sz="2000" dirty="0"/>
              <a:t>Rolling pin</a:t>
            </a:r>
          </a:p>
          <a:p>
            <a:r>
              <a:rPr lang="en-GB" sz="2000" dirty="0"/>
              <a:t>Chopping board</a:t>
            </a:r>
          </a:p>
          <a:p>
            <a:r>
              <a:rPr lang="en-GB" sz="2000" dirty="0"/>
              <a:t>Sharp knife</a:t>
            </a:r>
          </a:p>
          <a:p>
            <a:r>
              <a:rPr lang="en-GB" sz="2000" dirty="0"/>
              <a:t>Cooling rack</a:t>
            </a:r>
          </a:p>
          <a:p>
            <a:endParaRPr lang="en-GB" dirty="0"/>
          </a:p>
        </p:txBody>
      </p:sp>
      <p:pic>
        <p:nvPicPr>
          <p:cNvPr id="13" name="Picture 5" descr="DSC028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4" y="2380986"/>
            <a:ext cx="5495371" cy="41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the oven to </a:t>
            </a:r>
            <a:r>
              <a:rPr lang="en-GB" sz="2000" dirty="0" smtClean="0"/>
              <a:t>200</a:t>
            </a:r>
            <a:r>
              <a:rPr lang="en-GB" sz="2000" dirty="0" smtClean="0"/>
              <a:t>°C </a:t>
            </a:r>
            <a:r>
              <a:rPr lang="en-GB" sz="2000" dirty="0"/>
              <a:t>or gas mark </a:t>
            </a:r>
            <a:r>
              <a:rPr lang="en-GB" sz="2000" dirty="0" smtClean="0"/>
              <a:t>6.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4" y="2603542"/>
            <a:ext cx="5035373" cy="37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Grease or line the baking tray.</a:t>
            </a:r>
            <a:endParaRPr lang="en-GB" sz="2000" dirty="0"/>
          </a:p>
        </p:txBody>
      </p:sp>
      <p:pic>
        <p:nvPicPr>
          <p:cNvPr id="7" name="Picture 6" descr="DSC03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81" y="1951717"/>
            <a:ext cx="5969639" cy="44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Sift the </a:t>
            </a:r>
            <a:r>
              <a:rPr lang="en-GB" sz="2000" dirty="0" smtClean="0"/>
              <a:t>flour into the mixing bowl and add salt.</a:t>
            </a:r>
            <a:endParaRPr lang="en-GB" sz="2000" dirty="0"/>
          </a:p>
        </p:txBody>
      </p:sp>
      <p:pic>
        <p:nvPicPr>
          <p:cNvPr id="10" name="Picture 7" descr="DSC02861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60" y="1883390"/>
            <a:ext cx="5830079" cy="43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Stir in the yeast and make a well in the middle.</a:t>
            </a:r>
          </a:p>
        </p:txBody>
      </p:sp>
      <p:pic>
        <p:nvPicPr>
          <p:cNvPr id="16" name="Picture 4" descr="DSC02863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49" y="2033515"/>
            <a:ext cx="5677503" cy="4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Add the oil and enough warm water to mix into a soft dough with your hands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8" name="Picture 5" descr="DSC02866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95" y="2133600"/>
            <a:ext cx="470535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SC02868"/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83" y="2762250"/>
            <a:ext cx="470535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289</Words>
  <Application>Microsoft Office PowerPoint</Application>
  <PresentationFormat>Custom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Pesto pizza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Pesto pizza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50</cp:revision>
  <dcterms:created xsi:type="dcterms:W3CDTF">2018-10-10T09:22:08Z</dcterms:created>
  <dcterms:modified xsi:type="dcterms:W3CDTF">2019-02-13T14:25:05Z</dcterms:modified>
</cp:coreProperties>
</file>