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7" r:id="rId8"/>
    <p:sldId id="265" r:id="rId9"/>
    <p:sldId id="264" r:id="rId10"/>
    <p:sldId id="259" r:id="rId11"/>
    <p:sldId id="272" r:id="rId12"/>
    <p:sldId id="262" r:id="rId13"/>
    <p:sldId id="275" r:id="rId14"/>
    <p:sldId id="267" r:id="rId15"/>
    <p:sldId id="268" r:id="rId16"/>
    <p:sldId id="269" r:id="rId17"/>
    <p:sldId id="270" r:id="rId18"/>
    <p:sldId id="278" r:id="rId19"/>
    <p:sldId id="279" r:id="rId20"/>
    <p:sldId id="280" r:id="rId21"/>
    <p:sldId id="276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2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9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56141"/>
            <a:ext cx="9144000" cy="733096"/>
          </a:xfrm>
        </p:spPr>
        <p:txBody>
          <a:bodyPr/>
          <a:lstStyle/>
          <a:p>
            <a:r>
              <a:rPr lang="en-US" dirty="0" err="1" smtClean="0"/>
              <a:t>Savoury</a:t>
            </a:r>
            <a:r>
              <a:rPr lang="en-US" dirty="0" smtClean="0"/>
              <a:t> pancakes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Pour the mixture into the measuring jug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Picture 5" descr="DSC03004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40" y="2033516"/>
            <a:ext cx="5748320" cy="431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Add a little oil to the frying pan on a medium heat. </a:t>
            </a:r>
          </a:p>
        </p:txBody>
      </p:sp>
      <p:pic>
        <p:nvPicPr>
          <p:cNvPr id="11" name="Picture 5" descr="DSC03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92" y="1897039"/>
            <a:ext cx="5900416" cy="442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Pour three 15ml spoons of the mixture in the centre of the frying pan. </a:t>
            </a:r>
          </a:p>
        </p:txBody>
      </p:sp>
      <p:pic>
        <p:nvPicPr>
          <p:cNvPr id="17" name="Picture 4" descr="DSC03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49" y="1994234"/>
            <a:ext cx="5682302" cy="42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Cook until bubbles appear on the surface and then turn using the fish slice.</a:t>
            </a:r>
          </a:p>
        </p:txBody>
      </p:sp>
      <p:pic>
        <p:nvPicPr>
          <p:cNvPr id="12" name="Picture 5" descr="DSC03020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12" y="2033811"/>
            <a:ext cx="5963977" cy="44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GB" sz="2000" dirty="0"/>
              <a:t>Cook the underside of the pancake for one minute or until golden brown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18" name="Picture 5" descr="DSC03011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74" y="1945699"/>
            <a:ext cx="5675052" cy="42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GB" sz="2000" dirty="0"/>
              <a:t>Roll up pancakes with the ham, pineapple and cheese.</a:t>
            </a:r>
          </a:p>
        </p:txBody>
      </p:sp>
      <p:pic>
        <p:nvPicPr>
          <p:cNvPr id="15" name="Picture 4" descr="DSC03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1916113"/>
            <a:ext cx="4476750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SC03026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91" y="2349500"/>
            <a:ext cx="4668837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SC03027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52" y="2708275"/>
            <a:ext cx="467995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DSC03029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63" y="3027363"/>
            <a:ext cx="4643437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pPr marL="342900" lvl="0" indent="-342900" fontAlgn="base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/>
                <a:ea typeface="+mn-ea"/>
              </a:rPr>
              <a:t>Transfer the pancake batter to a jug or use a ladle to reduce the spills as the mixture is placed into the frying pan.</a:t>
            </a:r>
            <a:endParaRPr lang="en-GB" sz="20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/>
                <a:ea typeface="+mn-ea"/>
              </a:rPr>
              <a:t>Stack the pancakes as you make them between sheets of greaseproof paper on a plate kept in a warm place.</a:t>
            </a:r>
            <a:endParaRPr lang="en-GB" sz="20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/>
                <a:ea typeface="+mn-ea"/>
              </a:rPr>
              <a:t>Different herbs, spices or fillings can be added to the pancake recipe for a different taste.</a:t>
            </a:r>
            <a:endParaRPr lang="en-GB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44114" y="2266437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Weigh.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Measure.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Sift.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Beat.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Mix, stir and combine.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Fry.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Grate.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009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Savoury pancakes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DSC03032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37" y="1449693"/>
            <a:ext cx="6574927" cy="49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1595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51768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100g white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plain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25g wholemeal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plain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eggs (medium)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275ml semi skimmed milk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Pinch paprika powder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Oil for frying</a:t>
            </a:r>
          </a:p>
          <a:p>
            <a:r>
              <a:rPr lang="en-GB" sz="2000" dirty="0"/>
              <a:t>6-8 pieces of ham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8276318" y="2760280"/>
            <a:ext cx="4320000" cy="34108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60g canned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pineapple</a:t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pieces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drained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60g cheddar cheese</a:t>
            </a:r>
          </a:p>
          <a:p>
            <a:endParaRPr lang="en-GB" dirty="0"/>
          </a:p>
        </p:txBody>
      </p:sp>
      <p:pic>
        <p:nvPicPr>
          <p:cNvPr id="13" name="Picture 6" descr="DSC02991"/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375148"/>
            <a:ext cx="5342434" cy="40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69008"/>
            <a:ext cx="4680000" cy="3747308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556035"/>
          </a:xfrm>
        </p:spPr>
        <p:txBody>
          <a:bodyPr>
            <a:normAutofit/>
          </a:bodyPr>
          <a:lstStyle/>
          <a:p>
            <a:r>
              <a:rPr lang="en-GB" sz="2000" dirty="0"/>
              <a:t>Weighing scales</a:t>
            </a:r>
          </a:p>
          <a:p>
            <a:r>
              <a:rPr lang="en-GB" sz="2000" dirty="0"/>
              <a:t>Grater</a:t>
            </a:r>
          </a:p>
          <a:p>
            <a:r>
              <a:rPr lang="en-GB" sz="2000" dirty="0"/>
              <a:t>Chopping board </a:t>
            </a:r>
          </a:p>
          <a:p>
            <a:r>
              <a:rPr lang="en-GB" sz="2000" dirty="0"/>
              <a:t>Sieve</a:t>
            </a:r>
          </a:p>
          <a:p>
            <a:r>
              <a:rPr lang="en-GB" sz="2000" dirty="0"/>
              <a:t>Mixing bowl </a:t>
            </a:r>
          </a:p>
          <a:p>
            <a:r>
              <a:rPr lang="en-GB" sz="2000" dirty="0"/>
              <a:t>Small bowl</a:t>
            </a:r>
          </a:p>
          <a:p>
            <a:r>
              <a:rPr lang="en-GB" sz="2000" dirty="0"/>
              <a:t>Fork</a:t>
            </a:r>
          </a:p>
          <a:p>
            <a:r>
              <a:rPr lang="en-GB" sz="2000" dirty="0"/>
              <a:t>Wooden spoon</a:t>
            </a:r>
          </a:p>
          <a:p>
            <a:r>
              <a:rPr lang="en-GB" sz="2000" dirty="0"/>
              <a:t>Measuring jug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8729274" y="2760280"/>
            <a:ext cx="4320000" cy="355603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Frying pan</a:t>
            </a:r>
          </a:p>
          <a:p>
            <a:r>
              <a:rPr lang="en-GB" sz="2000" dirty="0"/>
              <a:t>15ml spoon</a:t>
            </a:r>
          </a:p>
          <a:p>
            <a:r>
              <a:rPr lang="en-GB" sz="2000" dirty="0"/>
              <a:t>Fish slice</a:t>
            </a:r>
          </a:p>
          <a:p>
            <a:r>
              <a:rPr lang="en-GB" sz="2000" dirty="0"/>
              <a:t>Large metal spoon</a:t>
            </a:r>
          </a:p>
          <a:p>
            <a:endParaRPr lang="en-GB" dirty="0"/>
          </a:p>
        </p:txBody>
      </p:sp>
      <p:pic>
        <p:nvPicPr>
          <p:cNvPr id="14" name="Picture 5" descr="DSC02986"/>
          <p:cNvPicPr>
            <a:picLocks noChangeAspect="1" noChangeArrowheads="1"/>
          </p:cNvPicPr>
          <p:nvPr/>
        </p:nvPicPr>
        <p:blipFill>
          <a:blip r:embed="rId2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0" y="2469616"/>
            <a:ext cx="5261456" cy="39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Grate the cheese.</a:t>
            </a:r>
            <a:endParaRPr lang="en-GB" sz="2000" dirty="0"/>
          </a:p>
        </p:txBody>
      </p:sp>
      <p:pic>
        <p:nvPicPr>
          <p:cNvPr id="5" name="Picture 5" descr="DSC03022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83" y="2624930"/>
            <a:ext cx="5008634" cy="375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Sift the flours and paprika into the mixing bowl.</a:t>
            </a:r>
          </a:p>
        </p:txBody>
      </p:sp>
      <p:pic>
        <p:nvPicPr>
          <p:cNvPr id="8" name="Picture 4" descr="DSC0299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81" y="1955526"/>
            <a:ext cx="5969639" cy="44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Break the eggs into the separate bowl and beat with the fork.</a:t>
            </a:r>
          </a:p>
        </p:txBody>
      </p:sp>
      <p:pic>
        <p:nvPicPr>
          <p:cNvPr id="11" name="Picture 8" descr="DSC02748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12" y="1923363"/>
            <a:ext cx="4464050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DSC02749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00" y="2767913"/>
            <a:ext cx="4851400" cy="36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Make a well in the flour and add the eggs, mixing with the wooden spoon.</a:t>
            </a:r>
          </a:p>
        </p:txBody>
      </p:sp>
      <p:pic>
        <p:nvPicPr>
          <p:cNvPr id="17" name="Picture 4" descr="DSC03000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74" y="2004465"/>
            <a:ext cx="5675052" cy="42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Gradually add the milk, mixing well to remove any lumps.</a:t>
            </a:r>
          </a:p>
        </p:txBody>
      </p:sp>
      <p:pic>
        <p:nvPicPr>
          <p:cNvPr id="10" name="Picture 4" descr="DSC03003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79" y="1968374"/>
            <a:ext cx="5868443" cy="44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265</Words>
  <Application>Microsoft Office PowerPoint</Application>
  <PresentationFormat>Custom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Savoury pancakes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Savoury pancakes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51</cp:revision>
  <dcterms:created xsi:type="dcterms:W3CDTF">2018-10-10T09:22:08Z</dcterms:created>
  <dcterms:modified xsi:type="dcterms:W3CDTF">2019-02-13T14:33:43Z</dcterms:modified>
</cp:coreProperties>
</file>