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72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68624"/>
            <a:ext cx="6404041" cy="316835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2121748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self raising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caster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butter </a:t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or soft baking spread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eggs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dried fruit,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sultanas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097016"/>
            <a:ext cx="6404041" cy="316835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527030"/>
            <a:ext cx="2849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12 cake cases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Cake tin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Cooling rack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424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Mini fruit cakes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65" name="Picture 41" descr="DSC0107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900" y="1763650"/>
            <a:ext cx="4086567" cy="2778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67" name="Picture 43" descr="DSC010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b="7541"/>
          <a:stretch>
            <a:fillRect/>
          </a:stretch>
        </p:blipFill>
        <p:spPr bwMode="auto">
          <a:xfrm>
            <a:off x="2449720" y="5312023"/>
            <a:ext cx="4083876" cy="273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07" name="Picture 5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6" name="Picture 78" descr="DSC01080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8" name="Picture 80" descr="DSC01081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oven to 200°C or gas mark 6.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Sieve the flour into the mixing bowl and then add all the other ingredients.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everything together until light and fluffy.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24" name="Picture 76" descr="DSC0108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cake cases in the cake tin.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dried fruit.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Divide the mixture equally between the cake cases using 2 spoons.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43" name="Picture 71" descr="DSC0108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45" name="Picture 73" descr="DSC0108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8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15-20 minutes, until golden.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0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Allow to cool on a cooling rack.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47" name="Picture 75" descr="DSC0113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49" name="Picture 77" descr="DSC01138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2" y="6919531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191</Words>
  <Application>Microsoft Office PowerPoint</Application>
  <PresentationFormat>A4 Paper (210x297 mm)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27</cp:revision>
  <cp:lastPrinted>2019-02-15T16:28:41Z</cp:lastPrinted>
  <dcterms:created xsi:type="dcterms:W3CDTF">2019-02-15T16:05:24Z</dcterms:created>
  <dcterms:modified xsi:type="dcterms:W3CDTF">2019-02-28T12:59:57Z</dcterms:modified>
</cp:coreProperties>
</file>