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-1560" y="1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9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90800"/>
            <a:ext cx="6404041" cy="343420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1784410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yellow pepper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spring onion 1 mushroom 30g hard cheese, e.g. Cheddar, Edam, Gruyere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slices bread (or a bagel or a piece of French stick sliced in half)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15ml spoons tomato pizza sauce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x 5ml spoon mixed herbs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241692"/>
            <a:ext cx="6404041" cy="323970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953603"/>
            <a:ext cx="28496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Fish slice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1774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Pizza toast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3" name="Picture 9" descr="DSC007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600" y="2086171"/>
            <a:ext cx="3498599" cy="2443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5" name="Picture 11" descr="DSC0084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599" y="5669324"/>
            <a:ext cx="3442461" cy="2384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65" name="Picture 17" descr="DSC0081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 descr="DSC00811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DSC0081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924017"/>
            <a:ext cx="341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grill.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74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the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49" y="7424457"/>
            <a:ext cx="379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bread under the grill and toast one side.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67" name="Picture 19" descr="DSC00806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pepper, spring onion and mushroom.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508519"/>
            <a:ext cx="3413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Remove the bread from the grill and place on the chopping board uncooked side-up.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74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Arrange the pepper, mushroom and onion over the slices.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49" y="7424458"/>
            <a:ext cx="379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under the grill until the cheese bubbles.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Spread the tomato sauce over the bread using the back of the spoon.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93" name="Picture 21" descr="DSC00833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284581" cy="1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89" name="Picture 17" descr="DSC00819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1" name="Picture 19" descr="DSC0082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5" name="Picture 23" descr="DSC00841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6919532"/>
            <a:ext cx="2284581" cy="165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225</Words>
  <Application>Microsoft Office PowerPoint</Application>
  <PresentationFormat>A4 Paper (210x297 mm)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13</cp:revision>
  <cp:lastPrinted>2019-02-15T16:28:41Z</cp:lastPrinted>
  <dcterms:created xsi:type="dcterms:W3CDTF">2019-02-15T16:05:24Z</dcterms:created>
  <dcterms:modified xsi:type="dcterms:W3CDTF">2019-02-28T11:37:30Z</dcterms:modified>
</cp:coreProperties>
</file>