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80" d="100"/>
          <a:sy n="80" d="100"/>
        </p:scale>
        <p:origin x="-2532" y="17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9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90800"/>
            <a:ext cx="6404041" cy="343420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1907520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carrot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potato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 can chopped tomatoes (400g)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500ml water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stock cube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x  5ml spoon dried chilli flakes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tomato puree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385048"/>
            <a:ext cx="6404041" cy="309634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655946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Vegetable peeler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Can opener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Liquidiser/blender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Ladle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935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Spicy tomato soup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49" name="Picture 25" descr="DSC0318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719" y="2022848"/>
            <a:ext cx="3442681" cy="25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0" name="Picture 26" descr="DSC0318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719" y="5637076"/>
            <a:ext cx="3451179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95" name="Picture 47" descr="DSC0320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7" name="Picture 49" descr="DSC0321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8" name="Picture 50" descr="DSC0322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647019"/>
            <a:ext cx="3733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Prepare the vegetables and bacon: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onion;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cut the potato into 8.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Put all the ingredients into a saucepan.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96" name="Picture 48" descr="DSC0319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top and tail, peel and slice the carrot;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8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everything together, bring to the boil and then simmer for 20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50" y="5683312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Serve.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Ladle the mixture into a liquidiser and blend until smooth.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15" name="Picture 4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284581" cy="16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11" name="Picture 3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3" name="Picture 4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203</Words>
  <Application>Microsoft Office PowerPoint</Application>
  <PresentationFormat>A4 Paper (210x297 mm)</PresentationFormat>
  <Paragraphs>39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20</cp:revision>
  <cp:lastPrinted>2019-02-15T16:28:41Z</cp:lastPrinted>
  <dcterms:created xsi:type="dcterms:W3CDTF">2019-02-15T16:05:24Z</dcterms:created>
  <dcterms:modified xsi:type="dcterms:W3CDTF">2019-02-28T11:35:08Z</dcterms:modified>
</cp:coreProperties>
</file>