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2532" y="1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267913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1947484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soft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spoon honey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150g jumbo oats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1x 5ml spoon cinnamon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40g pumpkin seeds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40g desiccated coconut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tropical dried fruit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241032"/>
            <a:ext cx="6404041" cy="324036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830160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Weighing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scales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tin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Spatula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295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Tropical granola bars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1" name="Picture 17" descr="DSC0084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919" y="1903697"/>
            <a:ext cx="3819933" cy="2642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3" name="Picture 19" descr="DSC00845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919" y="5552730"/>
            <a:ext cx="3848168" cy="2616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73" name="Picture 2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3" name="Picture 35" descr="DSC00873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5" name="Picture 37" descr="DSC00874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41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180°C or gas mark 4.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74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all the other ingredients.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49" y="7424458"/>
            <a:ext cx="3796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the mixture into a non-stick (or lined) baking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81" name="Picture 33" descr="DSC00857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Place the fat, sugar and syrup into a saucepan and gently heat until the fat has melted.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413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Pat down the mixture in the baking tin.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1149" y="5406313"/>
            <a:ext cx="3774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Remove from the oven and cut into ‘bars’ in the baking tin while hot.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Bake for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minutes, until lightly browned.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09" name="Picture 37" descr="DSC0091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284581" cy="165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05" name="Picture 33" descr="DSC00879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7" name="Picture 35" descr="DSC0091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216</Words>
  <Application>Microsoft Office PowerPoint</Application>
  <PresentationFormat>A4 Paper (210x297 mm)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17</cp:revision>
  <cp:lastPrinted>2019-02-15T16:28:41Z</cp:lastPrinted>
  <dcterms:created xsi:type="dcterms:W3CDTF">2019-02-15T16:05:24Z</dcterms:created>
  <dcterms:modified xsi:type="dcterms:W3CDTF">2019-02-28T11:36:34Z</dcterms:modified>
</cp:coreProperties>
</file>