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5620"/>
    <p:restoredTop sz="94660"/>
  </p:normalViewPr>
  <p:slideViewPr>
    <p:cSldViewPr>
      <p:cViewPr>
        <p:scale>
          <a:sx n="80" d="100"/>
          <a:sy n="80" d="100"/>
        </p:scale>
        <p:origin x="-2532" y="17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21" y="5949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45332" y="1590800"/>
            <a:ext cx="6404041" cy="3434208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1081" y="1907520"/>
            <a:ext cx="284963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onion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carrot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leek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potato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celery stick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 x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10ml spoon oil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600ml stock (water and stock cube)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15ml spoon coriander, chopped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45332" y="5385048"/>
            <a:ext cx="6404041" cy="2844316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45930" y="5899265"/>
            <a:ext cx="284963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Chopping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board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Knife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Vegetable peeler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spoons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Saucepan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jug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1376" y="575956"/>
            <a:ext cx="24407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Vegetable soup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51" name="Picture 27" descr="DSC00924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0719" y="2022848"/>
            <a:ext cx="3426816" cy="2570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53" name="Picture 29" descr="DSC00920"/>
          <p:cNvPicPr>
            <a:picLocks noChangeAspect="1"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0719" y="5547066"/>
            <a:ext cx="3477876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099" name="Picture 51" descr="DSC00934"/>
          <p:cNvPicPr>
            <a:picLocks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2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03" name="Picture 55" descr="DSC00949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05" name="Picture 57" descr="DSC00946"/>
          <p:cNvPicPr>
            <a:picLocks noChangeArrowheads="1"/>
          </p:cNvPicPr>
          <p:nvPr/>
        </p:nvPicPr>
        <p:blipFill>
          <a:blip r:embed="rId5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924017"/>
            <a:ext cx="3733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Peel and chop the onion.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683312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Top and tail the leek, then slice.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562957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Peel and cube the potato.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01" name="Picture 53" descr="DSC00937"/>
          <p:cNvPicPr>
            <a:picLocks noChangeArrowheads="1"/>
          </p:cNvPicPr>
          <p:nvPr/>
        </p:nvPicPr>
        <p:blipFill>
          <a:blip r:embed="rId6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3160238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665165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Top and tail the carrot, then peel and dice.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924017"/>
            <a:ext cx="3733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celery.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50" y="5544812"/>
            <a:ext cx="3733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the stock to the saucepan and bring to the boil.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526665"/>
            <a:ext cx="3756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Heat the oil in a saucepan and fry all the vegetables, except the potatoes, for 5 minutes.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123" name="Picture 51" descr="DSC00976"/>
          <p:cNvPicPr>
            <a:picLocks noChangeArrowheads="1"/>
          </p:cNvPicPr>
          <p:nvPr/>
        </p:nvPicPr>
        <p:blipFill>
          <a:blip r:embed="rId3">
            <a:lum brigh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284581" cy="165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119" name="Picture 47" descr="DSC00954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21" name="Picture 49" descr="DSC00965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0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3125" name="Picture 53" descr="DSC00978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2" name="TextBox 18"/>
          <p:cNvSpPr txBox="1"/>
          <p:nvPr/>
        </p:nvSpPr>
        <p:spPr>
          <a:xfrm>
            <a:off x="271150" y="7424458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the potatoes and simmer for 20 minutes.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2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785518"/>
            <a:ext cx="3733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9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in the chopped coriander and serve.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6145" name="Picture 1" descr="DSC00980"/>
          <p:cNvPicPr>
            <a:picLocks noChangeArrowheads="1"/>
          </p:cNvPicPr>
          <p:nvPr/>
        </p:nvPicPr>
        <p:blipFill>
          <a:blip r:embed="rId3" cstate="print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184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245</Words>
  <Application>Microsoft Office PowerPoint</Application>
  <PresentationFormat>A4 Paper (210x297 mm)</PresentationFormat>
  <Paragraphs>41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20</cp:revision>
  <cp:lastPrinted>2019-02-15T16:28:41Z</cp:lastPrinted>
  <dcterms:created xsi:type="dcterms:W3CDTF">2019-02-15T16:05:24Z</dcterms:created>
  <dcterms:modified xsi:type="dcterms:W3CDTF">2019-02-28T11:34:27Z</dcterms:modified>
</cp:coreProperties>
</file>