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5620"/>
    <p:restoredTop sz="94660"/>
  </p:normalViewPr>
  <p:slideViewPr>
    <p:cSldViewPr>
      <p:cViewPr>
        <p:scale>
          <a:sx n="80" d="100"/>
          <a:sy n="80" d="100"/>
        </p:scale>
        <p:origin x="-780" y="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45332" y="1590800"/>
            <a:ext cx="6404041" cy="3267913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1081" y="2193705"/>
            <a:ext cx="284963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small courgette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cheddar cheese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225g self raising flour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50ml oil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175ml semi-skimmed milk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egg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Black pepper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45332" y="5223030"/>
            <a:ext cx="6404041" cy="3168352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5406821"/>
            <a:ext cx="284963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12 muffin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cases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Muffin tin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Chopping board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Grater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jug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Mixing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Wooden 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Cooling rack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45961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Courgette and cheese muffins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55" name="Picture 31" descr="DSC01041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0928" y="1831689"/>
            <a:ext cx="3739288" cy="2786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57" name="Picture 33" descr="DSC0104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120" y="5430053"/>
            <a:ext cx="3714903" cy="2754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107" name="Picture 59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11" name="Picture 63" descr="DSC01047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13" name="Picture 65" descr="DSC01050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oven to 200°C or gas mark 6.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683312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Cut the ends off the courgette.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424458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Grate the courgette and cheese.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09" name="Picture 61" descr="DSC01064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665165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the muffin cases in the muffin tin.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Mix all the ingredients together to form a smooth batter.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50" y="5544812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Bake for 20 minutes, until golden.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526665"/>
            <a:ext cx="3756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Divide the mixture equally between the muffin cases using 2 spoons.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31" name="Picture 59" descr="DSC01100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284581" cy="165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27" name="Picture 55" descr="DSC01061"/>
          <p:cNvPicPr>
            <a:picLocks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29" name="Picture 57" descr="DSC01068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0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133" name="Picture 61" descr="DSC01103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2" name="TextBox 18"/>
          <p:cNvSpPr txBox="1"/>
          <p:nvPr/>
        </p:nvSpPr>
        <p:spPr>
          <a:xfrm>
            <a:off x="271150" y="7562957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Allow to cool on a cooling rack.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200</Words>
  <Application>Microsoft Office PowerPoint</Application>
  <PresentationFormat>A4 Paper (210x297 mm)</PresentationFormat>
  <Paragraphs>39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22</cp:revision>
  <cp:lastPrinted>2019-02-15T16:28:41Z</cp:lastPrinted>
  <dcterms:created xsi:type="dcterms:W3CDTF">2019-02-15T16:05:24Z</dcterms:created>
  <dcterms:modified xsi:type="dcterms:W3CDTF">2019-02-28T11:43:58Z</dcterms:modified>
</cp:coreProperties>
</file>