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80" d="100"/>
          <a:sy n="80" d="100"/>
        </p:scale>
        <p:origin x="18" y="17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323757" y="1590800"/>
            <a:ext cx="6404041" cy="288964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9506" y="2127682"/>
            <a:ext cx="28496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30g hard cheese,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Cheddar, Edam, Gruyere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tomato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slices bread,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preferably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wholegrain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slice ham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323757" y="5241692"/>
            <a:ext cx="6404041" cy="288964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24355" y="6024796"/>
            <a:ext cx="28496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 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 </a:t>
            </a: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Fish slice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err="1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Croque</a:t>
            </a: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-monsieur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9" name="Picture 5" descr="DSC03132"/>
          <p:cNvPicPr>
            <a:picLocks noChangeAspect="1" noChangeArrowheads="1"/>
          </p:cNvPicPr>
          <p:nvPr/>
        </p:nvPicPr>
        <p:blipFill>
          <a:blip r:embed="rId3">
            <a:lum bright="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992" y="1749312"/>
            <a:ext cx="3430161" cy="257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1" name="Picture 7" descr="Copy of DSC03131"/>
          <p:cNvPicPr>
            <a:picLocks noChangeAspect="1" noChangeArrowheads="1"/>
          </p:cNvPicPr>
          <p:nvPr/>
        </p:nvPicPr>
        <p:blipFill>
          <a:blip r:embed="rId4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991" y="5394618"/>
            <a:ext cx="3444089" cy="2583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57" name="Picture 9" descr="DSC0313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DSC03142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DSC0314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924017"/>
            <a:ext cx="341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grill.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74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tomato.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49" y="7285958"/>
            <a:ext cx="37960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bread on the chopping board and lay the ham over one slice of bread.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9" name="Picture 11" descr="DSC03139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Grate cheese on a chopping board – divide into 3.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413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Arrange the tomato over the other slice of bread.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74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sandwich under the hot grill.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49" y="7424458"/>
            <a:ext cx="3796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When the cheese is bubbling hot, remove from the grill.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Sprinkle a portion of cheese over both slices of bread.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85" name="Picture 13" descr="DSC0315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284581" cy="16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81" name="Picture 9" descr="DSC0314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DSC03151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7" name="Picture 15" descr="DSC03162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6919532"/>
            <a:ext cx="2284581" cy="165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9"/>
            <a:ext cx="3413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Press the 2 slices of bread together, and sprinkle the remaining cheese on top.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under the grill unti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 the cheese is melted and golden.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097" name="Picture 1" descr="DSC03170"/>
          <p:cNvPicPr>
            <a:picLocks noChangeArrowheads="1"/>
          </p:cNvPicPr>
          <p:nvPr/>
        </p:nvPicPr>
        <p:blipFill>
          <a:blip r:embed="rId3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SC03182"/>
          <p:cNvPicPr>
            <a:picLocks noChangeArrowheads="1"/>
          </p:cNvPicPr>
          <p:nvPr/>
        </p:nvPicPr>
        <p:blipFill>
          <a:blip r:embed="rId4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889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233</Words>
  <Application>Microsoft Office PowerPoint</Application>
  <PresentationFormat>A4 Paper (210x297 mm)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11</cp:revision>
  <cp:lastPrinted>2019-02-15T16:28:41Z</cp:lastPrinted>
  <dcterms:created xsi:type="dcterms:W3CDTF">2019-02-15T16:05:24Z</dcterms:created>
  <dcterms:modified xsi:type="dcterms:W3CDTF">2019-02-28T10:41:09Z</dcterms:modified>
</cp:coreProperties>
</file>