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-1938" y="1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323757" y="1590800"/>
            <a:ext cx="6404041" cy="288964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9506" y="2127682"/>
            <a:ext cx="28496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red or yellow pepper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¼ cucumber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4 x 15ml spoons hummus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 ml spoon plain yogurt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Handful of fresh chives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323757" y="5241692"/>
            <a:ext cx="6404041" cy="288964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24355" y="5655463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Knife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 </a:t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Vegetable peeler </a:t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easuring spoons </a:t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Kitchen scissors</a:t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Spatula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Dippy divers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Picture 1" descr="DSC00661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9"/>
          <a:stretch>
            <a:fillRect/>
          </a:stretch>
        </p:blipFill>
        <p:spPr bwMode="auto">
          <a:xfrm>
            <a:off x="3094176" y="1775483"/>
            <a:ext cx="3565032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7" name="Picture 3" descr="DSC0066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29" b="5563"/>
          <a:stretch>
            <a:fillRect/>
          </a:stretch>
        </p:blipFill>
        <p:spPr bwMode="auto">
          <a:xfrm>
            <a:off x="3094175" y="5391845"/>
            <a:ext cx="3558405" cy="2589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49" name="Picture 1" descr="DSC0071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SC0072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DSC00734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413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Top and tail the carrot, then peel.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74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Remove the seeds from the pepper, and slice intro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49" y="7424457"/>
            <a:ext cx="379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Cut the cucumber into thick slices.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DSC0072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carrot into sticks.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413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hummus and yogurt together in the small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74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everything together.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49" y="7424458"/>
            <a:ext cx="379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Serve the dip, surrounded by the vegetables.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Snip the chives into the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77" name="Picture 5" descr="DSC0074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284581" cy="1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2" name="Picture 1_Copy_Copy" descr="DSC0073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3_Copy" descr="DSC00739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7_Copy" descr="DSC00746"/>
          <p:cNvPicPr>
            <a:picLocks noChangeArrowheads="1"/>
          </p:cNvPicPr>
          <p:nvPr/>
        </p:nvPicPr>
        <p:blipFill>
          <a:blip r:embed="rId6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7" t="12888" r="10339" b="2673"/>
          <a:stretch>
            <a:fillRect/>
          </a:stretch>
        </p:blipFill>
        <p:spPr bwMode="auto">
          <a:xfrm>
            <a:off x="4004984" y="6919531"/>
            <a:ext cx="2284581" cy="165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181</Words>
  <Application>Microsoft Office PowerPoint</Application>
  <PresentationFormat>A4 Paper (210x297 mm)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11</cp:revision>
  <cp:lastPrinted>2019-02-15T16:28:41Z</cp:lastPrinted>
  <dcterms:created xsi:type="dcterms:W3CDTF">2019-02-15T16:05:24Z</dcterms:created>
  <dcterms:modified xsi:type="dcterms:W3CDTF">2019-02-28T10:41:47Z</dcterms:modified>
</cp:coreProperties>
</file>