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>
        <p:scale>
          <a:sx n="80" d="100"/>
          <a:sy n="80" d="100"/>
        </p:scale>
        <p:origin x="-1560" y="17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9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45332" y="1590800"/>
            <a:ext cx="6404041" cy="3267913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1081" y="2193705"/>
            <a:ext cx="284963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75g dried apricots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150g oats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50g sugar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50g butter or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soft spread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x 15ml spoons golden syrup</a:t>
            </a: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45332" y="5097016"/>
            <a:ext cx="6404041" cy="3384376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5511931"/>
            <a:ext cx="28496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Chopping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board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Saucepan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Wooden spoon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Spatula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Non-stick baking tin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Palette knife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22701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Fruit flapjacks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37" name="Picture 13" descr="DSC00884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1" b="6601"/>
          <a:stretch>
            <a:fillRect/>
          </a:stretch>
        </p:blipFill>
        <p:spPr bwMode="auto">
          <a:xfrm>
            <a:off x="2844795" y="1892252"/>
            <a:ext cx="3586553" cy="266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39" name="Picture 15" descr="DSC0088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4795" y="5385046"/>
            <a:ext cx="3625890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073" name="Picture 2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7" name="Picture 29" descr="DSC00895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9" name="Picture 31" descr="DSC00906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413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the oven to 180°C or gas mark 4.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406313"/>
            <a:ext cx="3774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the fat, sugar and syrup into a saucepan and gently heat until the fat has melted.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49" y="7562957"/>
            <a:ext cx="3796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oats and apricots.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75" name="Picture 27" descr="DSC00900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Chop the apricots into small pieces.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413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Pour the mixture into a non-stick (or lined) baking tray.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544812"/>
            <a:ext cx="3774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Bake for 15-20 minutes, until lightly browned.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49" y="7285959"/>
            <a:ext cx="37960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Remove from the oven and cut into ‘bars’ in the baking tin while hot.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Pat down the mixture in the baking tin.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01" name="Picture 29" descr="DSC0095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284581" cy="165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097" name="Picture 25" descr="DSC00908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9" name="Picture 27" descr="DSC00912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3" name="Picture 31" descr="DSC00957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6919531"/>
            <a:ext cx="2284581" cy="1657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215</Words>
  <Application>Microsoft Office PowerPoint</Application>
  <PresentationFormat>A4 Paper (210x297 mm)</PresentationFormat>
  <Paragraphs>36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15</cp:revision>
  <cp:lastPrinted>2019-02-15T16:28:41Z</cp:lastPrinted>
  <dcterms:created xsi:type="dcterms:W3CDTF">2019-02-15T16:05:24Z</dcterms:created>
  <dcterms:modified xsi:type="dcterms:W3CDTF">2019-02-28T11:37:04Z</dcterms:modified>
</cp:coreProperties>
</file>