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>
        <p:scale>
          <a:sx n="70" d="100"/>
          <a:sy n="70" d="100"/>
        </p:scale>
        <p:origin x="-72" y="-27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4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0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7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6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09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4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8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2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E67DA-8645-4B82-966C-DDA58A512F5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8F8A-2310-4551-BAA6-F7249E91B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0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5528"/>
          </a:xfrm>
          <a:prstGeom prst="rect">
            <a:avLst/>
          </a:prstGeom>
          <a:effectLst/>
        </p:spPr>
      </p:pic>
      <p:sp>
        <p:nvSpPr>
          <p:cNvPr id="11" name="Rectangle 10"/>
          <p:cNvSpPr>
            <a:spLocks/>
          </p:cNvSpPr>
          <p:nvPr/>
        </p:nvSpPr>
        <p:spPr>
          <a:xfrm>
            <a:off x="245332" y="1568624"/>
            <a:ext cx="6404041" cy="3168352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 Box 12"/>
          <p:cNvSpPr txBox="1"/>
          <p:nvPr/>
        </p:nvSpPr>
        <p:spPr>
          <a:xfrm>
            <a:off x="579362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2019</a:t>
            </a:r>
            <a:endParaRPr lang="en-GB" sz="1200" dirty="0">
              <a:effectLst/>
              <a:ea typeface="MS Mincho"/>
              <a:cs typeface="Times New Roman"/>
            </a:endParaRPr>
          </a:p>
        </p:txBody>
      </p:sp>
      <p:sp>
        <p:nvSpPr>
          <p:cNvPr id="6" name="Text Box 11"/>
          <p:cNvSpPr txBox="1"/>
          <p:nvPr/>
        </p:nvSpPr>
        <p:spPr>
          <a:xfrm>
            <a:off x="4221087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</a:rPr>
              <a:t>www.foodafactoflife.org.uk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081" y="1998638"/>
            <a:ext cx="2849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Ingredients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 clementine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6 red grapes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6 green grapes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 kiwi fruit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 banana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 apple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 x 15ml spoons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orange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juice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245332" y="5097016"/>
            <a:ext cx="6404041" cy="3168352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45930" y="5896362"/>
            <a:ext cx="2849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Knife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Chopping board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Bowl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Measuring spoons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Spoon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2" y="3659"/>
            <a:ext cx="68521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</a:t>
            </a:r>
            <a:r>
              <a:rPr lang="en-GB" sz="9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provided under the Open Government Licence. 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376" y="575956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u="none" strike="noStrike" dirty="0" smtClean="0">
                <a:solidFill>
                  <a:srgbClr val="79AA41"/>
                </a:solidFill>
                <a:effectLst/>
                <a:latin typeface="Arial"/>
                <a:ea typeface="MS Mincho"/>
              </a:rPr>
              <a:t>Fruit fusion</a:t>
            </a:r>
            <a:endParaRPr lang="en-GB" sz="2400" u="sng" dirty="0">
              <a:solidFill>
                <a:srgbClr val="79AA41"/>
              </a:solidFill>
              <a:effectLst/>
              <a:latin typeface="Arial"/>
              <a:ea typeface="MS Mincho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7" name="Rectangle 1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8" name="Rectangle 2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9" name="Rectangle 2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9" name="Rectangle 2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0" name="Rectangle 30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5" name="Rectangle 3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6" name="Rectangle 3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1" name="Rectangle 3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2" name="Rectangle 3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7" name="Rectangle 4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4" name="Rectangle 4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12" name="Picture 5" descr="DSC00657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2" b="8134"/>
          <a:stretch>
            <a:fillRect/>
          </a:stretch>
        </p:blipFill>
        <p:spPr bwMode="auto">
          <a:xfrm>
            <a:off x="1983213" y="1892660"/>
            <a:ext cx="444650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80" y="5421052"/>
            <a:ext cx="431416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6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5528"/>
          </a:xfrm>
          <a:prstGeom prst="rect">
            <a:avLst/>
          </a:prstGeom>
          <a:effectLst/>
        </p:spPr>
      </p:pic>
      <p:sp>
        <p:nvSpPr>
          <p:cNvPr id="20" name="Rectangle 19"/>
          <p:cNvSpPr/>
          <p:nvPr/>
        </p:nvSpPr>
        <p:spPr>
          <a:xfrm>
            <a:off x="277837" y="1280591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77837" y="3160238"/>
            <a:ext cx="6315702" cy="1656185"/>
          </a:xfrm>
          <a:prstGeom prst="rect">
            <a:avLst/>
          </a:prstGeom>
          <a:solidFill>
            <a:srgbClr val="61D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71149" y="5039885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71149" y="6919531"/>
            <a:ext cx="6315702" cy="1656185"/>
          </a:xfrm>
          <a:prstGeom prst="rect">
            <a:avLst/>
          </a:prstGeom>
          <a:solidFill>
            <a:srgbClr val="61D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 Box 12"/>
          <p:cNvSpPr txBox="1"/>
          <p:nvPr/>
        </p:nvSpPr>
        <p:spPr>
          <a:xfrm>
            <a:off x="579362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2019</a:t>
            </a:r>
            <a:endParaRPr lang="en-GB" sz="1200" dirty="0">
              <a:effectLst/>
              <a:ea typeface="MS Mincho"/>
              <a:cs typeface="Times New Roman"/>
            </a:endParaRPr>
          </a:p>
        </p:txBody>
      </p:sp>
      <p:sp>
        <p:nvSpPr>
          <p:cNvPr id="6" name="Text Box 11"/>
          <p:cNvSpPr txBox="1"/>
          <p:nvPr/>
        </p:nvSpPr>
        <p:spPr>
          <a:xfrm>
            <a:off x="4221087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</a:rPr>
              <a:t>www.foodafactoflife.org.uk</a:t>
            </a:r>
          </a:p>
        </p:txBody>
      </p:sp>
      <p:pic>
        <p:nvPicPr>
          <p:cNvPr id="336" name="Picture 5" descr="DSC0066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5" y="1280592"/>
            <a:ext cx="230711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Picture 5" descr="DSC00686"/>
          <p:cNvPicPr>
            <a:picLocks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5" y="5039884"/>
            <a:ext cx="2307232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Picture 4" descr="DSC0069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5" y="6921607"/>
            <a:ext cx="2329316" cy="1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149" y="1785518"/>
            <a:ext cx="373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Peel the clementine and separate into segments.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149" y="5683312"/>
            <a:ext cx="373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Peel the kiwi fruit and slice.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150" y="7562957"/>
            <a:ext cx="373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Peel the banana and slice.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9" name="Picture 3" descr="DSC0067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5" y="3160238"/>
            <a:ext cx="2307232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1149" y="3665165"/>
            <a:ext cx="373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Cut the grapes in half and remove any seeds.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82" y="3659"/>
            <a:ext cx="68521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</a:t>
            </a:r>
            <a:r>
              <a:rPr lang="en-GB" sz="9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provided under the Open Government Licence. 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376" y="57595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u="none" strike="noStrike" dirty="0" smtClean="0">
                <a:solidFill>
                  <a:srgbClr val="79AA41"/>
                </a:solidFill>
                <a:effectLst/>
                <a:latin typeface="Arial"/>
                <a:ea typeface="MS Mincho"/>
              </a:rPr>
              <a:t>Method</a:t>
            </a:r>
            <a:endParaRPr lang="en-GB" sz="2400" u="sng" dirty="0">
              <a:solidFill>
                <a:srgbClr val="79AA41"/>
              </a:solidFill>
              <a:effectLst/>
              <a:latin typeface="Arial"/>
              <a:ea typeface="MS Mincho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" name="Rectangle 1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2" name="Rectangle 20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6" name="Rectangle 2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9" name="Rectangle 2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0" name="Rectangle 2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3" name="Rectangle 30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4" name="Rectangle 3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" name="Rectangle 3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" name="Rectangle 3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7" name="Rectangle 3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8" name="Rectangle 4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1" name="Rectangle 4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2" name="Rectangle 4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5" name="Rectangle 4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6" name="Rectangle 5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1" name="Rectangle 5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2" name="Rectangle 5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5" name="Rectangle 5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6" name="Rectangle 6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9" name="Rectangle 6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0" name="Rectangle 6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3" name="Rectangle 6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4" name="Rectangle 6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9" name="Rectangle 7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0" name="Rectangle 7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3" name="Rectangle 77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4" name="Rectangle 79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7" name="Rectangle 81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2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05528"/>
          </a:xfrm>
          <a:prstGeom prst="rect">
            <a:avLst/>
          </a:prstGeom>
          <a:effectLst/>
        </p:spPr>
      </p:pic>
      <p:sp>
        <p:nvSpPr>
          <p:cNvPr id="20" name="Rectangle 19"/>
          <p:cNvSpPr/>
          <p:nvPr/>
        </p:nvSpPr>
        <p:spPr>
          <a:xfrm>
            <a:off x="271149" y="1280591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77837" y="3160238"/>
            <a:ext cx="6315702" cy="1656185"/>
          </a:xfrm>
          <a:prstGeom prst="rect">
            <a:avLst/>
          </a:prstGeom>
          <a:solidFill>
            <a:srgbClr val="61D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 Box 12"/>
          <p:cNvSpPr txBox="1"/>
          <p:nvPr/>
        </p:nvSpPr>
        <p:spPr>
          <a:xfrm>
            <a:off x="579362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rPr>
              <a:t>2019</a:t>
            </a:r>
            <a:endParaRPr lang="en-GB" sz="1200" dirty="0">
              <a:effectLst/>
              <a:ea typeface="MS Mincho"/>
              <a:cs typeface="Times New Roman"/>
            </a:endParaRPr>
          </a:p>
        </p:txBody>
      </p:sp>
      <p:sp>
        <p:nvSpPr>
          <p:cNvPr id="6" name="Text Box 11"/>
          <p:cNvSpPr txBox="1"/>
          <p:nvPr/>
        </p:nvSpPr>
        <p:spPr>
          <a:xfrm>
            <a:off x="4221087" y="9476581"/>
            <a:ext cx="1898015" cy="262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Arial"/>
                <a:ea typeface="MS Mincho"/>
              </a:rPr>
              <a:t>www.foodafactoflife.org.uk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149" y="1785518"/>
            <a:ext cx="373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Quarter the apple, remove the core and slice.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376" y="3803664"/>
            <a:ext cx="375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Place all the fruit in a bowl.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82" y="3659"/>
            <a:ext cx="68521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</a:t>
            </a:r>
            <a:r>
              <a:rPr lang="en-GB" sz="9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provided under the Open Government Licence. 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376" y="57595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u="none" strike="noStrike" dirty="0" smtClean="0">
                <a:solidFill>
                  <a:srgbClr val="79AA41"/>
                </a:solidFill>
                <a:effectLst/>
                <a:latin typeface="Arial"/>
                <a:ea typeface="MS Mincho"/>
              </a:rPr>
              <a:t>Method</a:t>
            </a:r>
            <a:endParaRPr lang="en-GB" sz="2400" u="sng" dirty="0">
              <a:solidFill>
                <a:srgbClr val="79AA41"/>
              </a:solidFill>
              <a:effectLst/>
              <a:latin typeface="Arial"/>
              <a:ea typeface="MS Mincho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63" name="Picture 6" descr="DSC00703"/>
          <p:cNvPicPr>
            <a:picLocks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3" y="1278820"/>
            <a:ext cx="2307233" cy="164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Picture 3" descr="DSC0070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3" y="3160238"/>
            <a:ext cx="230723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9" name="Rectangle 2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0" name="Rectangle 2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" name="Rectangle 30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" name="Rectangle 3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7" name="Rectangle 3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8" name="Rectangle 3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1" name="Rectangle 3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2" name="Rectangle 4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7" name="Rectangle 4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4" name="Rectangle 4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6" name="Rectangle 4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8" name="Rectangle 4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0" name="Rectangle 50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2" name="Rectangle 5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3" name="Rectangle 5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5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5" name="Rectangle 5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6" name="Rectangle 6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7" name="Rectangle 6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8" name="Rectangle 6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9" name="Rectangle 6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7" name="Rectangle 27"/>
          <p:cNvSpPr/>
          <p:nvPr/>
        </p:nvSpPr>
        <p:spPr>
          <a:xfrm>
            <a:off x="271149" y="5039885"/>
            <a:ext cx="6315702" cy="1656185"/>
          </a:xfrm>
          <a:prstGeom prst="rect">
            <a:avLst/>
          </a:prstGeom>
          <a:solidFill>
            <a:srgbClr val="B5D3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8" name="Rectangle 28"/>
          <p:cNvSpPr/>
          <p:nvPr/>
        </p:nvSpPr>
        <p:spPr>
          <a:xfrm>
            <a:off x="271149" y="6919531"/>
            <a:ext cx="6315702" cy="1656185"/>
          </a:xfrm>
          <a:prstGeom prst="rect">
            <a:avLst/>
          </a:prstGeom>
          <a:solidFill>
            <a:srgbClr val="61D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9" name="TextBox 17"/>
          <p:cNvSpPr txBox="1"/>
          <p:nvPr/>
        </p:nvSpPr>
        <p:spPr>
          <a:xfrm>
            <a:off x="271149" y="5544812"/>
            <a:ext cx="373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Add the orange juice and mix together.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TextBox 18"/>
          <p:cNvSpPr txBox="1"/>
          <p:nvPr/>
        </p:nvSpPr>
        <p:spPr>
          <a:xfrm>
            <a:off x="271150" y="7562957"/>
            <a:ext cx="373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Serve.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3" name="Picture 3" descr="DSC0070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83" y="5039885"/>
            <a:ext cx="230723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Picture 3" descr="DSC00715"/>
          <p:cNvPicPr>
            <a:picLocks noChangeArrowheads="1"/>
          </p:cNvPicPr>
          <p:nvPr/>
        </p:nvPicPr>
        <p:blipFill>
          <a:blip r:embed="rId6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/>
          <a:stretch>
            <a:fillRect/>
          </a:stretch>
        </p:blipFill>
        <p:spPr bwMode="auto">
          <a:xfrm>
            <a:off x="4004982" y="6919531"/>
            <a:ext cx="230723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7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1" name="Rectangle 7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2" name="Rectangle 7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3" name="Rectangle 78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175</Words>
  <Application>Microsoft Office PowerPoint</Application>
  <PresentationFormat>A4 Paper (210x297 mm)</PresentationFormat>
  <Paragraphs>34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Ewen Trafford</dc:creator>
  <cp:lastModifiedBy>Ewen Trafford</cp:lastModifiedBy>
  <cp:revision>28</cp:revision>
  <cp:lastPrinted>2019-02-15T16:28:41Z</cp:lastPrinted>
  <dcterms:created xsi:type="dcterms:W3CDTF">2019-02-15T16:05:24Z</dcterms:created>
  <dcterms:modified xsi:type="dcterms:W3CDTF">2019-02-28T13:05:52Z</dcterms:modified>
</cp:coreProperties>
</file>