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6858000" cy="9906000" type="A4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1D1D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inimized">
    <p:restoredLeft sz="15620"/>
    <p:restoredTop sz="94660"/>
  </p:normalViewPr>
  <p:slideViewPr>
    <p:cSldViewPr>
      <p:cViewPr>
        <p:scale>
          <a:sx n="80" d="100"/>
          <a:sy n="80" d="100"/>
        </p:scale>
        <p:origin x="-780" y="0"/>
      </p:cViewPr>
      <p:guideLst>
        <p:guide orient="horz" pos="312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3077282"/>
            <a:ext cx="5829300" cy="212336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613400"/>
            <a:ext cx="4800600" cy="253153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4311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75427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573264"/>
            <a:ext cx="1157288" cy="1220822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573264"/>
            <a:ext cx="3357563" cy="1220822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24607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1671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6365523"/>
            <a:ext cx="5829300" cy="1967442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4198586"/>
            <a:ext cx="5829300" cy="216693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117675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3338690"/>
            <a:ext cx="2257425" cy="944280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911858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17385"/>
            <a:ext cx="303014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141486"/>
            <a:ext cx="303014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17385"/>
            <a:ext cx="3031331" cy="924101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141486"/>
            <a:ext cx="3031331" cy="570741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730905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19473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20892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94405"/>
            <a:ext cx="2256235" cy="1678517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94406"/>
            <a:ext cx="3833813" cy="8454497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2072923"/>
            <a:ext cx="2256235" cy="677598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933295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934200"/>
            <a:ext cx="4114800" cy="818622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85119"/>
            <a:ext cx="4114800" cy="59436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752822"/>
            <a:ext cx="4114800" cy="116257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8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96699"/>
            <a:ext cx="6172200" cy="1651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311401"/>
            <a:ext cx="6172200" cy="653750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93E67DA-8645-4B82-966C-DDA58A512F5C}" type="datetimeFigureOut">
              <a:rPr lang="en-GB" smtClean="0"/>
              <a:t>28/02/2019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9181395"/>
            <a:ext cx="21717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9181395"/>
            <a:ext cx="160020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4F8F8A-2310-4551-BAA6-F7249E91B7F7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209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7.jpeg"/><Relationship Id="rId5" Type="http://schemas.openxmlformats.org/officeDocument/2006/relationships/image" Target="../media/image6.jpeg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3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11" name="Rectangle 10"/>
          <p:cNvSpPr>
            <a:spLocks/>
          </p:cNvSpPr>
          <p:nvPr/>
        </p:nvSpPr>
        <p:spPr>
          <a:xfrm>
            <a:off x="245332" y="1590800"/>
            <a:ext cx="6404041" cy="3267913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221081" y="2070594"/>
            <a:ext cx="284963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Ingredients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250g self raising flour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 x 5ml spoons baking powder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100g caster sugar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230ml semi-skimmed milk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 egg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60ml oil</a:t>
            </a:r>
          </a:p>
          <a:p>
            <a:r>
              <a:rPr lang="en-GB" sz="1600" dirty="0">
                <a:latin typeface="Arial" panose="020B0604020202020204" pitchFamily="34" charset="0"/>
                <a:cs typeface="Arial" panose="020B0604020202020204" pitchFamily="34" charset="0"/>
              </a:rPr>
              <a:t>150g canned fruit, drained</a:t>
            </a:r>
          </a:p>
        </p:txBody>
      </p:sp>
      <p:sp>
        <p:nvSpPr>
          <p:cNvPr id="12" name="Rectangle 11"/>
          <p:cNvSpPr>
            <a:spLocks/>
          </p:cNvSpPr>
          <p:nvPr/>
        </p:nvSpPr>
        <p:spPr>
          <a:xfrm>
            <a:off x="245332" y="5097016"/>
            <a:ext cx="6404041" cy="3294366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245930" y="5343816"/>
            <a:ext cx="2849638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Equipment</a:t>
            </a:r>
            <a:endParaRPr lang="en-GB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12 muffin cases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Muffin tin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Weighing scales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Measuring jug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Mixing bowl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Wooden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Can opener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2 spoons</a:t>
            </a:r>
          </a:p>
          <a:p>
            <a:r>
              <a:rPr lang="en-GB" sz="1600" dirty="0" smtClean="0">
                <a:latin typeface="Arial" panose="020B0604020202020204" pitchFamily="34" charset="0"/>
                <a:cs typeface="Arial" panose="020B0604020202020204" pitchFamily="34" charset="0"/>
              </a:rPr>
              <a:t>Cooling rack</a:t>
            </a:r>
            <a:endParaRPr lang="en-GB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3" name="Rectangle 12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261376" y="575956"/>
            <a:ext cx="223490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Fruity muffins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3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59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0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3" name="Rectangle 1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64" name="Rectangle 1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7" name="Rectangle 1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8" name="Rectangle 2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5" name="Rectangle 3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6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1" name="Rectangle 3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59" name="Picture 35" descr="DSC02479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064" b="11414"/>
          <a:stretch>
            <a:fillRect/>
          </a:stretch>
        </p:blipFill>
        <p:spPr bwMode="auto">
          <a:xfrm>
            <a:off x="2924943" y="1939701"/>
            <a:ext cx="3641995" cy="257011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2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1061" name="Picture 37" descr="DSC0248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4401" b="7509"/>
          <a:stretch>
            <a:fillRect/>
          </a:stretch>
        </p:blipFill>
        <p:spPr bwMode="auto">
          <a:xfrm>
            <a:off x="2924942" y="5556067"/>
            <a:ext cx="3602363" cy="237626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06675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7837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8" name="Rectangle 27"/>
          <p:cNvSpPr/>
          <p:nvPr/>
        </p:nvSpPr>
        <p:spPr>
          <a:xfrm>
            <a:off x="271149" y="5039885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9" name="Rectangle 28"/>
          <p:cNvSpPr/>
          <p:nvPr/>
        </p:nvSpPr>
        <p:spPr>
          <a:xfrm>
            <a:off x="271149" y="6919531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pic>
        <p:nvPicPr>
          <p:cNvPr id="2107" name="Picture 59"/>
          <p:cNvPicPr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1280592"/>
            <a:ext cx="2307114" cy="16561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7" name="Picture 69" descr="DSC0250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5039884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19" name="Picture 71" descr="DSC02507"/>
          <p:cNvPicPr>
            <a:picLocks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6921607"/>
            <a:ext cx="2329316" cy="16541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71149" y="1785518"/>
            <a:ext cx="37338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buFont typeface="+mj-lt"/>
              <a:buAutoNum type="arabicPeriod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Preheat oven to 180°C or gas mark 4.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1149" y="5683312"/>
            <a:ext cx="37338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3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Stir in the fruit.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9" name="TextBox 18"/>
          <p:cNvSpPr txBox="1"/>
          <p:nvPr/>
        </p:nvSpPr>
        <p:spPr>
          <a:xfrm>
            <a:off x="271150" y="7285959"/>
            <a:ext cx="373383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4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Divide the mixture equally between the muffin cases using 2 spoons.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115" name="Picture 67" descr="DSC02493"/>
          <p:cNvPicPr>
            <a:picLocks noChangeArrowheads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5" y="3160238"/>
            <a:ext cx="2307232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271149" y="3665165"/>
            <a:ext cx="37338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Mix all the ingredients together to form a smooth batter.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1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2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5" name="Rectangle 2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6" name="Rectangle 2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5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6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1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2" name="Rectangle 5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5" name="Rectangle 5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9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0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3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44" name="Rectangle 6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9" name="Rectangle 7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0" name="Rectangle 7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1224360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0" name="Picture 3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6858000" cy="9705528"/>
          </a:xfrm>
          <a:prstGeom prst="rect">
            <a:avLst/>
          </a:prstGeom>
          <a:effectLst/>
        </p:spPr>
      </p:pic>
      <p:sp>
        <p:nvSpPr>
          <p:cNvPr id="20" name="Rectangle 19"/>
          <p:cNvSpPr/>
          <p:nvPr/>
        </p:nvSpPr>
        <p:spPr>
          <a:xfrm>
            <a:off x="271149" y="1280591"/>
            <a:ext cx="6315702" cy="1656185"/>
          </a:xfrm>
          <a:prstGeom prst="rect">
            <a:avLst/>
          </a:prstGeom>
          <a:solidFill>
            <a:srgbClr val="B5D35F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27" name="Rectangle 26"/>
          <p:cNvSpPr/>
          <p:nvPr/>
        </p:nvSpPr>
        <p:spPr>
          <a:xfrm>
            <a:off x="277837" y="3160238"/>
            <a:ext cx="6315702" cy="1656185"/>
          </a:xfrm>
          <a:prstGeom prst="rect">
            <a:avLst/>
          </a:prstGeom>
          <a:solidFill>
            <a:srgbClr val="61D1D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endParaRPr lang="en-GB"/>
          </a:p>
        </p:txBody>
      </p:sp>
      <p:sp>
        <p:nvSpPr>
          <p:cNvPr id="5" name="Text Box 12"/>
          <p:cNvSpPr txBox="1"/>
          <p:nvPr/>
        </p:nvSpPr>
        <p:spPr>
          <a:xfrm>
            <a:off x="579362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© Food – a fact of life </a:t>
            </a:r>
            <a:r>
              <a:rPr lang="en-GB" sz="1000" dirty="0" smtClean="0">
                <a:solidFill>
                  <a:srgbClr val="000000"/>
                </a:solidFill>
                <a:effectLst/>
                <a:latin typeface="Arial"/>
                <a:ea typeface="MS Mincho"/>
                <a:cs typeface="Times New Roman"/>
              </a:rPr>
              <a:t>2019</a:t>
            </a:r>
            <a:endParaRPr lang="en-GB" sz="1200" dirty="0">
              <a:effectLst/>
              <a:ea typeface="MS Mincho"/>
              <a:cs typeface="Times New Roman"/>
            </a:endParaRPr>
          </a:p>
        </p:txBody>
      </p:sp>
      <p:sp>
        <p:nvSpPr>
          <p:cNvPr id="6" name="Text Box 11"/>
          <p:cNvSpPr txBox="1"/>
          <p:nvPr/>
        </p:nvSpPr>
        <p:spPr>
          <a:xfrm>
            <a:off x="4221087" y="9476581"/>
            <a:ext cx="1898015" cy="262890"/>
          </a:xfrm>
          <a:prstGeom prst="rect">
            <a:avLst/>
          </a:prstGeom>
          <a:noFill/>
          <a:ln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0" tIns="0" rIns="0" bIns="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r">
              <a:spcAft>
                <a:spcPts val="0"/>
              </a:spcAft>
            </a:pPr>
            <a:r>
              <a:rPr lang="en-GB" sz="1000" dirty="0">
                <a:solidFill>
                  <a:srgbClr val="000000"/>
                </a:solidFill>
                <a:effectLst/>
                <a:latin typeface="Arial"/>
                <a:ea typeface="MS Mincho"/>
              </a:rPr>
              <a:t>www.foodafactoflife.org.uk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271149" y="1785518"/>
            <a:ext cx="373383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5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Bake for 20-25 minutes, until golden.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261376" y="3803664"/>
            <a:ext cx="375648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6"/>
            </a:pPr>
            <a:r>
              <a:rPr lang="en-GB" dirty="0" smtClean="0">
                <a:latin typeface="Arial" panose="020B0604020202020204" pitchFamily="34" charset="0"/>
                <a:cs typeface="Arial" panose="020B0604020202020204" pitchFamily="34" charset="0"/>
              </a:rPr>
              <a:t>Allow to cool on a cooling rack.</a:t>
            </a:r>
            <a:endParaRPr lang="en-GB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5882" y="3659"/>
            <a:ext cx="6852118" cy="2308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This recipe is from the original Licence to Cook programme and is</a:t>
            </a:r>
            <a:r>
              <a:rPr lang="en-GB" sz="900" kern="1200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GB" sz="900" kern="1200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provided under the Open Government Licence. </a:t>
            </a:r>
            <a:endParaRPr lang="en-GB" sz="900" dirty="0">
              <a:solidFill>
                <a:schemeClr val="tx1">
                  <a:lumMod val="50000"/>
                  <a:lumOff val="50000"/>
                </a:scheme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261376" y="575956"/>
            <a:ext cx="1277914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Aft>
                <a:spcPts val="0"/>
              </a:spcAft>
            </a:pPr>
            <a:r>
              <a:rPr lang="en-GB" sz="2400" b="1" u="none" strike="noStrike" dirty="0" smtClean="0">
                <a:solidFill>
                  <a:srgbClr val="79AA41"/>
                </a:solidFill>
                <a:effectLst/>
                <a:latin typeface="Arial"/>
                <a:ea typeface="MS Mincho"/>
              </a:rPr>
              <a:t>Method</a:t>
            </a:r>
            <a:endParaRPr lang="en-GB" sz="2400" u="sng" dirty="0">
              <a:solidFill>
                <a:srgbClr val="79AA41"/>
              </a:solidFill>
              <a:effectLst/>
              <a:latin typeface="Arial"/>
              <a:ea typeface="MS Mincho"/>
            </a:endParaRPr>
          </a:p>
        </p:txBody>
      </p:sp>
      <p:sp>
        <p:nvSpPr>
          <p:cNvPr id="2" name="Rectangle 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" name="Rectangle 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" name="Rectangle 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" name="Rectangle 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3" name="Rectangle 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pic>
        <p:nvPicPr>
          <p:cNvPr id="3135" name="Picture 63" descr="DSC02539"/>
          <p:cNvPicPr>
            <a:picLocks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1278820"/>
            <a:ext cx="2307233" cy="16432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37" name="Picture 65" descr="DSC02543"/>
          <p:cNvPicPr>
            <a:picLocks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04983" y="3160238"/>
            <a:ext cx="2307234" cy="16561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Rectangle 1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5" name="Rectangle 1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6" name="Rectangle 1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1" name="Rectangle 1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4" name="Rectangle 2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5" name="Rectangle 2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6" name="Rectangle 2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99" name="Rectangle 2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0" name="Rectangle 2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" name="Rectangle 3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4" name="Rectangle 3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7" name="Rectangle 3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8" name="Rectangle 36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1" name="Rectangle 3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12" name="Rectangle 4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27" name="Rectangle 4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4" name="Rectangle 4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6" name="Rectangle 4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28" name="Rectangle 48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0" name="Rectangle 50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2" name="Rectangle 52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3" name="Rectangle 54"/>
          <p:cNvSpPr>
            <a:spLocks noChangeArrowheads="1"/>
          </p:cNvSpPr>
          <p:nvPr/>
        </p:nvSpPr>
        <p:spPr bwMode="auto">
          <a:xfrm>
            <a:off x="0" y="0"/>
            <a:ext cx="6858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4" name="Rectangle 5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5" name="Rectangle 58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6" name="Rectangle 60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7" name="Rectangle 62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8" name="Rectangle 64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1039" name="Rectangle 66"/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619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132</TotalTime>
  <Words>189</Words>
  <Application>Microsoft Office PowerPoint</Application>
  <PresentationFormat>A4 Paper (210x297 mm)</PresentationFormat>
  <Paragraphs>37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PowerPoint Presentation</vt:lpstr>
      <vt:lpstr>PowerPoint Presentation</vt:lpstr>
      <vt:lpstr>PowerPoint Presentation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Ewen Trafford</dc:creator>
  <cp:lastModifiedBy>Ewen Trafford</cp:lastModifiedBy>
  <cp:revision>24</cp:revision>
  <cp:lastPrinted>2019-02-15T16:28:41Z</cp:lastPrinted>
  <dcterms:created xsi:type="dcterms:W3CDTF">2019-02-15T16:05:24Z</dcterms:created>
  <dcterms:modified xsi:type="dcterms:W3CDTF">2019-02-28T11:51:21Z</dcterms:modified>
</cp:coreProperties>
</file>