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4660"/>
  </p:normalViewPr>
  <p:slideViewPr>
    <p:cSldViewPr>
      <p:cViewPr>
        <p:scale>
          <a:sx n="70" d="100"/>
          <a:sy n="70" d="100"/>
        </p:scale>
        <p:origin x="-72" y="-2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68624"/>
            <a:ext cx="6404041" cy="277230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2169948"/>
            <a:ext cx="28496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200g self-raising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75g butter or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fat/block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75g sugar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75g mixed dried fruit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egg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4664968"/>
            <a:ext cx="6404041" cy="352839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151892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Palette 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Non-stick baking tray (lined)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Cooling rack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3076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Rocking rock cakes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79" name="Picture 55" descr="DSC01242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99" b="3513"/>
          <a:stretch>
            <a:fillRect/>
          </a:stretch>
        </p:blipFill>
        <p:spPr bwMode="auto">
          <a:xfrm>
            <a:off x="3055183" y="1802650"/>
            <a:ext cx="3460177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81" name="Picture 57" descr="DSC012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6" b="5583"/>
          <a:stretch>
            <a:fillRect/>
          </a:stretch>
        </p:blipFill>
        <p:spPr bwMode="auto">
          <a:xfrm>
            <a:off x="3083247" y="5169024"/>
            <a:ext cx="3404048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30" name="Picture 8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" name="Picture 103" descr="DSC01250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" name="Picture 105" descr="DSC01260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220°C or gas mark 7.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Rub in the fat into the flour until it resembles breadcrumbs.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sugar and dried fruit.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49" name="Picture 101" descr="DSC01247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Sieve the flour into the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Whisk the egg lightly in a small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Make a well in the middle of the flour and carefully add the egg.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73" name="Picture 101" descr="DSC0126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5" name="Picture 103" descr="DSC0126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to form a soft, yet firm dough.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77" name="Picture 105" descr="DSC01267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7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179" name="Picture 107" descr="DSC01268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08" b="16466"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9" name="TextBox 18"/>
          <p:cNvSpPr txBox="1"/>
          <p:nvPr/>
        </p:nvSpPr>
        <p:spPr>
          <a:xfrm>
            <a:off x="271150" y="7285958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Using 2 spoons, divide the dough into 8 ‘rocks’ and place on the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for 12-15 minutes, until golden brown.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Allow to cool on a cooling rack.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205" name="Picture 13" descr="DSC0129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7" name="Picture 15" descr="DSC0132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3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263</Words>
  <Application>Microsoft Office PowerPoint</Application>
  <PresentationFormat>A4 Paper (210x297 mm)</PresentationFormat>
  <Paragraphs>42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34</cp:revision>
  <cp:lastPrinted>2019-02-15T16:28:41Z</cp:lastPrinted>
  <dcterms:created xsi:type="dcterms:W3CDTF">2019-02-15T16:05:24Z</dcterms:created>
  <dcterms:modified xsi:type="dcterms:W3CDTF">2019-02-28T13:42:20Z</dcterms:modified>
</cp:coreProperties>
</file>