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208585"/>
            <a:ext cx="6404041" cy="3240359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1305271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150g 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self-raising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flour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25g butter or baking fat/block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egg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50ml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milk semi-skimmed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x 15ml spoons of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passata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mushrooms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tomato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½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green pepper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25g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sweetcorn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cheese, e.g. Mozzarella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of dried herbs 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4664968"/>
            <a:ext cx="6404041" cy="374441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4644350"/>
            <a:ext cx="28496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Baking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tray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dredger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937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Scone-based pizza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83" name="Picture 59" descr="DSC024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9" b="7365"/>
          <a:stretch>
            <a:fillRect/>
          </a:stretch>
        </p:blipFill>
        <p:spPr bwMode="auto">
          <a:xfrm>
            <a:off x="2963786" y="1532621"/>
            <a:ext cx="3539813" cy="259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85" name="Picture 61" descr="DSC024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785" y="5304063"/>
            <a:ext cx="3539813" cy="246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30" name="Picture 8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6" name="Picture 108" descr="DSC0124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8" name="Picture 110" descr="DSC01202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82"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200°C or gas mark 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Sift the flour into a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Rub in the fat into the flour until it resembles breadcrumbs.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55" name="Picture 107" descr="DSC03441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Line a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9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Whisk the egg and milk together in a small bowl with a fork.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egg mixture to the flour and mix together to form a soft dough.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81" name="Picture 109" descr="DSC0244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3" name="Picture 111" descr="DSC0244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Flatten out the dough on a floured surface to form a large circle.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85" name="Picture 113" descr="DSC0245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87" name="Picture 115" descr="DSC0245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424457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Transfer the dough to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9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Spread the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passata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over the dough using the back of a spoon.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111167"/>
            <a:ext cx="3756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mushrooms;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tomato;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remove the core from the pepper and slice into thin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209" name="Picture 17" descr="DSC0246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1" name="Picture 19" descr="DSC0171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37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Arrange the mushrooms, tomato, green pepper and sweetcorn over the base.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213" name="Picture 21" descr="DSC0246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8215" name="Picture 23" descr="DSC02471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Sprinkle or place the cheese and herbs over the top of the pizza.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9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pizza in the oven and bake for 10-15 minutes, until golden brown.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41" name="Picture 1" descr="DSC0252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69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379</Words>
  <Application>Microsoft Office PowerPoint</Application>
  <PresentationFormat>A4 Paper (210x297 mm)</PresentationFormat>
  <Paragraphs>63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36</cp:revision>
  <cp:lastPrinted>2019-02-15T16:28:41Z</cp:lastPrinted>
  <dcterms:created xsi:type="dcterms:W3CDTF">2019-02-15T16:05:24Z</dcterms:created>
  <dcterms:modified xsi:type="dcterms:W3CDTF">2019-02-28T13:53:04Z</dcterms:modified>
</cp:coreProperties>
</file>