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509" autoAdjust="0"/>
    <p:restoredTop sz="94660"/>
  </p:normalViewPr>
  <p:slideViewPr>
    <p:cSldViewPr>
      <p:cViewPr>
        <p:scale>
          <a:sx n="70" d="100"/>
          <a:sy n="70" d="100"/>
        </p:scale>
        <p:origin x="-66" y="-22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1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54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607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671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76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185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09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94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089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32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8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0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11" name="Rectangle 10"/>
          <p:cNvSpPr>
            <a:spLocks/>
          </p:cNvSpPr>
          <p:nvPr/>
        </p:nvSpPr>
        <p:spPr>
          <a:xfrm>
            <a:off x="261376" y="1640632"/>
            <a:ext cx="6404041" cy="3024336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2055" y="1875527"/>
            <a:ext cx="284963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Ingredients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slice of bread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1/2 onion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medium green chilli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x 400g can red kidney beans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x 5ml spoon ground chilli powder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x 5ml spoon dried mixed herbs</a:t>
            </a:r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261376" y="5025008"/>
            <a:ext cx="6404041" cy="3096344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45930" y="5295906"/>
            <a:ext cx="284963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Equipment</a:t>
            </a: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Food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processor 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Mixing bowl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Chopping board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Knife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Can opener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Measuring spoons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Spatula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Flour dredger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Fish slice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1376" y="575956"/>
            <a:ext cx="30396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Spicy bean burgers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3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4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7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8" name="Rectangle 2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" name="Rectangle 3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1" name="Rectangle 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2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7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7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111" name="Picture 87" descr="DSC0323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4944" y="1856656"/>
            <a:ext cx="3456384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70" name="Rectangle 8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112" name="Picture 88" descr="DSC03240"/>
          <p:cNvPicPr>
            <a:picLocks noChangeAspect="1" noChangeArrowheads="1"/>
          </p:cNvPicPr>
          <p:nvPr/>
        </p:nvPicPr>
        <p:blipFill>
          <a:blip r:embed="rId4">
            <a:lum bright="18000"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17" b="3413"/>
          <a:stretch>
            <a:fillRect/>
          </a:stretch>
        </p:blipFill>
        <p:spPr bwMode="auto">
          <a:xfrm>
            <a:off x="2924944" y="5309261"/>
            <a:ext cx="3455780" cy="25278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667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7837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pic>
        <p:nvPicPr>
          <p:cNvPr id="2210" name="Picture 162" descr="DSC03134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1280592"/>
            <a:ext cx="2307114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12" name="Picture 164" descr="DSC03249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5039884"/>
            <a:ext cx="2307232" cy="1656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13" name="Picture 165" descr="DSC03250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1149" y="1924017"/>
            <a:ext cx="3733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Preheat the grill.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1149" y="5544812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Cut away the top of the chilli, and then de-seed.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1150" y="7562957"/>
            <a:ext cx="373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Peel the onion.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11" name="Picture 163" descr="DSC03262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3160238"/>
            <a:ext cx="2307232" cy="1656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71149" y="3249665"/>
            <a:ext cx="373383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Put the bread in the food processor and blitz until it resembles breadcrumbs. Pour these crumbs into the mixing bowl.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1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2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6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5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6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3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4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7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7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8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8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1" name="Rectangle 8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2" name="Rectangle 8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5" name="Rectangle 8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6" name="Rectangle 9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9" name="Rectangle 9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0" name="Rectangle 9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8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1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4" name="Rectangle 10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9" name="Rectangle 11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0" name="Rectangle 11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3" name="Rectangle 11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4" name="Rectangle 11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7" name="Rectangle 11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8" name="Rectangle 12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1" name="Rectangle 12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2" name="Rectangle 12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2" name="Rectangle 12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3" name="Rectangle 12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6" name="Rectangle 13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7" name="Rectangle 13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0" name="Rectangle 13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1" name="Rectangle 13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6" name="Rectangle 13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7" name="Rectangle 14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0" name="Rectangle 14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1" name="Rectangle 14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4" name="Rectangle 14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5" name="Rectangle 14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0" name="Rectangle 15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1" name="Rectangle 15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2" name="Rectangle 15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3" name="Rectangle 15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6" name="Rectangle 15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7" name="Rectangle 16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24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370020"/>
            <a:ext cx="373383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5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Drain the kidney beans, then place with the onion, chilli, chilli powder and dried herbs into a food processor. Blitz to form a thick, paste-like mixture.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pepper into small strips.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245" name="Picture 173" descr="DSC03270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99" name="Picture 127" descr="DSC01293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77" b="7315"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7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9" name="TextBox 17"/>
          <p:cNvSpPr txBox="1"/>
          <p:nvPr/>
        </p:nvSpPr>
        <p:spPr>
          <a:xfrm>
            <a:off x="271149" y="5406313"/>
            <a:ext cx="37338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7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On a lightly floured chopping board, divide and shape the mixture into 8 small patties.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247" name="Picture 175" descr="DSC03288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307234" cy="1656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27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3248" name="Picture 176" descr="DSC03294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9" name="TextBox 18"/>
          <p:cNvSpPr txBox="1"/>
          <p:nvPr/>
        </p:nvSpPr>
        <p:spPr>
          <a:xfrm>
            <a:off x="271150" y="7424458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8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Grill the patties for 8 minutes, turning over after 4 minutes.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7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10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9" name="Rectangle 1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1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1" name="Rectangle 1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1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3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5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1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7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9" name="Rectangle 1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1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2" name="Rectangle 601"/>
          <p:cNvSpPr/>
          <p:nvPr/>
        </p:nvSpPr>
        <p:spPr>
          <a:xfrm>
            <a:off x="290718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03" name="TextBox 602"/>
          <p:cNvSpPr txBox="1"/>
          <p:nvPr/>
        </p:nvSpPr>
        <p:spPr>
          <a:xfrm>
            <a:off x="274257" y="3249666"/>
            <a:ext cx="37564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Place the bean mixture into the mixing bowl with the breadcrumbs. Mix everything together thoroughly using the spatula.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246" name="Picture 174" descr="DSC03277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64" y="3160237"/>
            <a:ext cx="2307234" cy="1656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71" name="Rectangle 1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1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3" name="Rectangle 1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4" name="Rectangle 1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5" name="Rectangle 1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1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7" name="Rectangle 1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1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9" name="Rectangle 15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1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1" name="Rectangle 1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1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3" name="Rectangle 1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6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5" name="Rectangle 16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7" name="Rectangle 1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6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17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1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924018"/>
            <a:ext cx="3733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9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Serve in a pitta with salad.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1269" name="Picture 5" descr="DSC03321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7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10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9" name="Rectangle 1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1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1" name="Rectangle 1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1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3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5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1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7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9" name="Rectangle 1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1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1" name="Rectangle 1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1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3" name="Rectangle 1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4" name="Rectangle 1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5" name="Rectangle 1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1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7" name="Rectangle 1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1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9" name="Rectangle 15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1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1" name="Rectangle 1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1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3" name="Rectangle 1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6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5" name="Rectangle 16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7" name="Rectangle 1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6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17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1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3918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305</Words>
  <Application>Microsoft Office PowerPoint</Application>
  <PresentationFormat>A4 Paper (210x297 mm)</PresentationFormat>
  <Paragraphs>43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Ewen Trafford</cp:lastModifiedBy>
  <cp:revision>47</cp:revision>
  <cp:lastPrinted>2019-02-15T16:28:41Z</cp:lastPrinted>
  <dcterms:created xsi:type="dcterms:W3CDTF">2019-02-15T16:05:24Z</dcterms:created>
  <dcterms:modified xsi:type="dcterms:W3CDTF">2019-02-28T15:14:42Z</dcterms:modified>
</cp:coreProperties>
</file>