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6858000" cy="9906000" type="A4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1D1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>
    <p:restoredLeft sz="15620"/>
    <p:restoredTop sz="94660"/>
  </p:normalViewPr>
  <p:slideViewPr>
    <p:cSldViewPr>
      <p:cViewPr>
        <p:scale>
          <a:sx n="70" d="100"/>
          <a:sy n="70" d="100"/>
        </p:scale>
        <p:origin x="-2004" y="-27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311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7542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4607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1671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1767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1185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3090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1947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089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3329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88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209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3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11" name="Rectangle 10"/>
          <p:cNvSpPr>
            <a:spLocks/>
          </p:cNvSpPr>
          <p:nvPr/>
        </p:nvSpPr>
        <p:spPr>
          <a:xfrm>
            <a:off x="229920" y="1318482"/>
            <a:ext cx="6404041" cy="3020563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82055" y="1428380"/>
            <a:ext cx="2849638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Ingredients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100g plain flour </a:t>
            </a:r>
            <a:endParaRPr lang="en-GB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50g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butter or 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baking fat/block</a:t>
            </a:r>
            <a:endParaRPr lang="en-GB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2-3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x 15ml spoons cold water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2 tomatoes </a:t>
            </a:r>
            <a:endParaRPr lang="en-GB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50g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cheese, e.g. Mozzarella, Gruyere or Cheddar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Handful of basil leaves </a:t>
            </a:r>
            <a:endParaRPr lang="en-GB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eggs </a:t>
            </a:r>
            <a:endParaRPr lang="en-GB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125ml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semi-skimmed milk Black pepper </a:t>
            </a:r>
          </a:p>
        </p:txBody>
      </p:sp>
      <p:sp>
        <p:nvSpPr>
          <p:cNvPr id="12" name="Rectangle 11"/>
          <p:cNvSpPr>
            <a:spLocks/>
          </p:cNvSpPr>
          <p:nvPr/>
        </p:nvSpPr>
        <p:spPr>
          <a:xfrm>
            <a:off x="245332" y="4520952"/>
            <a:ext cx="6404041" cy="3960440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245930" y="4485236"/>
            <a:ext cx="2849638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Equipment</a:t>
            </a:r>
            <a:endParaRPr lang="en-GB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Weighing scales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Sieve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Mixing bowl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Measuring spoons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Palette knife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Flour dredger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Rolling pin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Sandwich tin or 18cm flan ring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Fork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Chopping board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Knife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Grater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Measuring jug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Baking tray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61376" y="575956"/>
            <a:ext cx="32716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Tomato and basil tart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9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0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3" name="Rectangle 1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4" name="Rectangle 1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7" name="Rectangle 1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8" name="Rectangle 2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9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0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" name="Rectangle 3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" name="Rectangle 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1" name="Rectangle 3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2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8" name="Rectangle 4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0" name="Rectangle 5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2" name="Rectangle 5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6" name="Rectangle 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8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0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460" name="Picture 5" descr="DSC0155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416" b="8102"/>
          <a:stretch>
            <a:fillRect/>
          </a:stretch>
        </p:blipFill>
        <p:spPr bwMode="auto">
          <a:xfrm>
            <a:off x="2924944" y="1710971"/>
            <a:ext cx="3528392" cy="2235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5" name="Picture 4" descr="DSC0155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4944" y="5313738"/>
            <a:ext cx="3548496" cy="2374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0667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7837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7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271149" y="5039885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271149" y="6919531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pic>
        <p:nvPicPr>
          <p:cNvPr id="2130" name="Picture 82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1280592"/>
            <a:ext cx="2307114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62" name="Picture 114" descr="DSC01515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5039884"/>
            <a:ext cx="2307232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64" name="Picture 116" descr="DSC01519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6921607"/>
            <a:ext cx="2329316" cy="1654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71149" y="1785518"/>
            <a:ext cx="37338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Preheat the oven to 180°C or gas mark 4.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71149" y="5406313"/>
            <a:ext cx="37338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rub the fat into the flour using your fingertips, until it resembles breadcrumbs;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71150" y="7424458"/>
            <a:ext cx="3733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add the cold water and start to mix together;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160" name="Picture 112" descr="DSC01511"/>
          <p:cNvPicPr>
            <a:picLocks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3160238"/>
            <a:ext cx="2307232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271149" y="3665164"/>
            <a:ext cx="3733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2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Make up the shortcrust pastry: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sift the flour into the bowl;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1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2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5" name="Rectangle 2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6" name="Rectangle 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5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6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1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2" name="Rectangle 5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5" name="Rectangle 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6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9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0" name="Rectangle 6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3" name="Rectangle 6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4" name="Rectangle 6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9" name="Rectangle 7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0" name="Rectangle 7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" name="Rectangle 7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4" name="Rectangle 7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7" name="Rectangle 8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8" name="Rectangle 8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1" name="Rectangle 8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2" name="Rectangle 8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5" name="Rectangle 8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6" name="Rectangle 9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9" name="Rectangle 9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0" name="Rectangle 9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3" name="Rectangle 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4" name="Rectangle 10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5" name="Rectangle 1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8" name="Rectangle 1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1" name="Rectangle 10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4" name="Rectangle 10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9" name="Rectangle 11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0" name="Rectangle 11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3" name="Rectangle 11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4" name="Rectangle 11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2243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0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1149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8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1149" y="1785518"/>
            <a:ext cx="37338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mix to form a firm, smooth dough.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1376" y="3665165"/>
            <a:ext cx="3756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3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Roll out the pastry, on a lightly floured surface.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3189" name="Picture 117" descr="DSC01520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1278820"/>
            <a:ext cx="2307233" cy="1643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91" name="Picture 119" descr="DSC01575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3160238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4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8" name="Rectangle 4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0" name="Rectangle 5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2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3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5" name="Rectangle 5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6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7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8" name="Rectangle 6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9" name="Rectangle 6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97" name="Rectangle 27"/>
          <p:cNvSpPr/>
          <p:nvPr/>
        </p:nvSpPr>
        <p:spPr>
          <a:xfrm>
            <a:off x="271149" y="5039885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99" name="TextBox 17"/>
          <p:cNvSpPr txBox="1"/>
          <p:nvPr/>
        </p:nvSpPr>
        <p:spPr>
          <a:xfrm>
            <a:off x="271149" y="5544812"/>
            <a:ext cx="3733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4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Line the flan ring or sandwich tin.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193" name="Picture 121" descr="DSC01581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5039885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40" name="Rectangle 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1" name="Rectangle 7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2" name="Rectangle 7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3" name="Rectangle 7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4" name="Rectangle 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5" name="Rectangle 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6" name="Rectangle 8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7" name="Rectangle 8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8" name="Rectangle 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9" name="Rectangle 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27" name="Rectangle 28"/>
          <p:cNvSpPr/>
          <p:nvPr/>
        </p:nvSpPr>
        <p:spPr>
          <a:xfrm>
            <a:off x="271149" y="6919531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pic>
        <p:nvPicPr>
          <p:cNvPr id="3195" name="Picture 123" descr="DSC01584"/>
          <p:cNvPicPr>
            <a:picLocks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6921607"/>
            <a:ext cx="2329316" cy="1654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29" name="TextBox 18"/>
          <p:cNvSpPr txBox="1"/>
          <p:nvPr/>
        </p:nvSpPr>
        <p:spPr>
          <a:xfrm>
            <a:off x="271150" y="7424457"/>
            <a:ext cx="3733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5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Trim the edges of the pastry using the palette knife.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50" name="Rectangle 9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1" name="Rectangle 9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2" name="Rectangle 9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3" name="Rectangle 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4" name="Rectangle 10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5" name="Rectangle 1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6" name="Rectangle 1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7" name="Rectangle 10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8" name="Rectangle 10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9" name="Rectangle 1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0" name="Rectangle 1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1" name="Rectangle 1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2" name="Rectangle 1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3" name="Rectangle 1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4" name="Rectangle 1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5" name="Rectangle 1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6" name="Rectangle 1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61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0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1149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8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1149" y="1785518"/>
            <a:ext cx="37338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6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Prick the bottom of the pastry with a fork.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1376" y="3803664"/>
            <a:ext cx="3756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7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Slice the tomatoes.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8219" name="Picture 27" descr="DSC01586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1278820"/>
            <a:ext cx="2307233" cy="1643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21" name="Picture 29" descr="DSC01461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3160238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4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8" name="Rectangle 4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0" name="Rectangle 5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2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3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5" name="Rectangle 5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6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7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8" name="Rectangle 6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9" name="Rectangle 6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0" name="Rectangle 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1" name="Rectangle 7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2" name="Rectangle 7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3" name="Rectangle 7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4" name="Rectangle 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5" name="Rectangle 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6" name="Rectangle 8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7" name="Rectangle 8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8" name="Rectangle 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9" name="Rectangle 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0" name="Rectangle 9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" name="Rectangle 1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8" name="Rectangle 1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6" name="Rectangle 27"/>
          <p:cNvSpPr/>
          <p:nvPr/>
        </p:nvSpPr>
        <p:spPr>
          <a:xfrm>
            <a:off x="271149" y="5039885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137" name="TextBox 17"/>
          <p:cNvSpPr txBox="1"/>
          <p:nvPr/>
        </p:nvSpPr>
        <p:spPr>
          <a:xfrm>
            <a:off x="271149" y="5683312"/>
            <a:ext cx="37338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8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Slice the cheese.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223" name="Picture 31" descr="DSC01561"/>
          <p:cNvPicPr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5039885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9" name="Rectangle 28"/>
          <p:cNvSpPr/>
          <p:nvPr/>
        </p:nvSpPr>
        <p:spPr>
          <a:xfrm>
            <a:off x="271149" y="6919531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pic>
        <p:nvPicPr>
          <p:cNvPr id="8225" name="Picture 33" descr="DSC01565"/>
          <p:cNvPicPr>
            <a:picLocks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6921607"/>
            <a:ext cx="2329316" cy="1654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1" name="TextBox 18"/>
          <p:cNvSpPr txBox="1"/>
          <p:nvPr/>
        </p:nvSpPr>
        <p:spPr>
          <a:xfrm>
            <a:off x="271150" y="7008959"/>
            <a:ext cx="373383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9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Whisk the eggs and milk together in the measuring jug using the form. Teat the basil into the mixture, then add a few twists of black pepper.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Rectangle 1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1" name="Rectangle 2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3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4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6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7" name="Rectangle 3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8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9" name="Rectangle 3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35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0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1149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1149" y="1785518"/>
            <a:ext cx="37338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10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Pour the egg mixture into the pastry shell.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0243" name="Picture 3" descr="DSC01588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1278820"/>
            <a:ext cx="2307233" cy="1643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4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8" name="Rectangle 4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0" name="Rectangle 5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2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3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5" name="Rectangle 5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6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7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8" name="Rectangle 6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9" name="Rectangle 6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0" name="Rectangle 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1" name="Rectangle 7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2" name="Rectangle 7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3" name="Rectangle 7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4" name="Rectangle 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5" name="Rectangle 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6" name="Rectangle 8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7" name="Rectangle 8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8" name="Rectangle 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9" name="Rectangle 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0" name="Rectangle 9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" name="Rectangle 1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8" name="Rectangle 1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9" name="Rectangle 1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1" name="Rectangle 2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3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4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5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7" name="Rectangle 26"/>
          <p:cNvSpPr/>
          <p:nvPr/>
        </p:nvSpPr>
        <p:spPr>
          <a:xfrm>
            <a:off x="277837" y="3160238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88" name="TextBox 16"/>
          <p:cNvSpPr txBox="1"/>
          <p:nvPr/>
        </p:nvSpPr>
        <p:spPr>
          <a:xfrm>
            <a:off x="261376" y="3665165"/>
            <a:ext cx="3756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11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Arrange the tomato slices and cheese over the top.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45" name="Picture 5" descr="DSC01592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3160238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0" name="Rectangle 27"/>
          <p:cNvSpPr/>
          <p:nvPr/>
        </p:nvSpPr>
        <p:spPr>
          <a:xfrm>
            <a:off x="271149" y="5039885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91" name="TextBox 17"/>
          <p:cNvSpPr txBox="1"/>
          <p:nvPr/>
        </p:nvSpPr>
        <p:spPr>
          <a:xfrm>
            <a:off x="271149" y="5406313"/>
            <a:ext cx="37338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12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Place on a baking tray and bake for 30 minutes, until golden and firm.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47" name="Picture 7" descr="DSC01677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5039885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7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8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8691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</TotalTime>
  <Words>385</Words>
  <Application>Microsoft Office PowerPoint</Application>
  <PresentationFormat>A4 Paper (210x297 mm)</PresentationFormat>
  <Paragraphs>60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Ewen Trafford</dc:creator>
  <cp:lastModifiedBy>Ewen Trafford</cp:lastModifiedBy>
  <cp:revision>40</cp:revision>
  <cp:lastPrinted>2019-02-15T16:28:41Z</cp:lastPrinted>
  <dcterms:created xsi:type="dcterms:W3CDTF">2019-02-15T16:05:24Z</dcterms:created>
  <dcterms:modified xsi:type="dcterms:W3CDTF">2019-02-28T14:16:20Z</dcterms:modified>
</cp:coreProperties>
</file>