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24608"/>
            <a:ext cx="6404041" cy="324036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398183"/>
            <a:ext cx="284963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rigatoni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40g cheese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broccoli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canned tuna (in water) drained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butter or soft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plain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250ml semi-skimmed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dried oregano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sweetcorn (canned or frozen)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97016"/>
            <a:ext cx="6404041" cy="3168352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157698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Whisk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Colander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Ovenproof dish or foil tray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698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Tuna and broccoli pasta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99" name="Picture 75" descr="DSC013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5" b="7657"/>
          <a:stretch>
            <a:fillRect/>
          </a:stretch>
        </p:blipFill>
        <p:spPr bwMode="auto">
          <a:xfrm>
            <a:off x="3031692" y="1784648"/>
            <a:ext cx="349997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01" name="Picture 77" descr="DSC0138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 b="5162"/>
          <a:stretch>
            <a:fillRect/>
          </a:stretch>
        </p:blipFill>
        <p:spPr bwMode="auto">
          <a:xfrm>
            <a:off x="3031691" y="5372132"/>
            <a:ext cx="3499973" cy="261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90" name="Picture 142" descr="DSC0139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7"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6" name="Picture 138" descr="DSC0139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8" name="Picture 140" descr="DSC01400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508519"/>
            <a:ext cx="3733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Bring a saucepan of water to the boil, then add the pasta. Cook for about 10-12 minutes, until 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al dente.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While the pasta is cooking, make the sauce: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fat, flour and milk into a small saucepan;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9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bring the sauce to a simmer, whisking all the time until it has thickened;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92" name="Picture 144" descr="DSC0141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 and cut the broccoli into small pieces.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9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reduce the heat, stir in the oregano and allow to simmer for 2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21" name="Picture 149" descr="DSC0141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grill.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25" name="Picture 153" descr="DSC0077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27" name="Picture 155" descr="DSC01419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Drain the boiling water away from the pasta and vegetables into a colander in the sink.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During the last 2 minutes of the pasta boiling, add the sweetcorn and broccoli to the saucepan.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23" name="Picture 151" descr="DSC01408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the drained pasta and vegetables into the sauce.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39" name="Picture 47" descr="DSC0142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00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canned tuna.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41" name="Picture 49" descr="DSC0143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6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27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Sprinkle the cheese over the top and add a few twists of black pepper.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43" name="Picture 51" descr="DSC0144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8245" name="Picture 53" descr="DSC0144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3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under the hot grill until the cheese is bubbling and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363</Words>
  <Application>Microsoft Office PowerPoint</Application>
  <PresentationFormat>A4 Paper (210x297 mm)</PresentationFormat>
  <Paragraphs>53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44</cp:revision>
  <cp:lastPrinted>2019-02-15T16:28:41Z</cp:lastPrinted>
  <dcterms:created xsi:type="dcterms:W3CDTF">2019-02-15T16:05:24Z</dcterms:created>
  <dcterms:modified xsi:type="dcterms:W3CDTF">2019-02-28T14:49:56Z</dcterms:modified>
</cp:coreProperties>
</file>