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70" d="100"/>
          <a:sy n="70" d="100"/>
        </p:scale>
        <p:origin x="-72" y="-27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635225"/>
            <a:ext cx="6404041" cy="3217539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82055" y="1720501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175ml water, boiling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vegetable stock cube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couscous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medium tomato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spring onion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cucumber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½ yellow pepper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4 dried apricots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small bunch parsley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15ml spoons low fat dressing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61376" y="5169024"/>
            <a:ext cx="6404041" cy="3196580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243820"/>
            <a:ext cx="28496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Kettle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Large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Fork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Chopping board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Knife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Kitchen scissors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Spoon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Container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4014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Vegetable couscous salad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91" name="Picture 67" descr="DSC0133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68" b="6111"/>
          <a:stretch>
            <a:fillRect/>
          </a:stretch>
        </p:blipFill>
        <p:spPr bwMode="auto">
          <a:xfrm>
            <a:off x="2548995" y="1842810"/>
            <a:ext cx="3884871" cy="2802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8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93" name="Picture 69" descr="DSC0133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5" b="3738"/>
          <a:stretch>
            <a:fillRect/>
          </a:stretch>
        </p:blipFill>
        <p:spPr bwMode="auto">
          <a:xfrm>
            <a:off x="2548994" y="5435166"/>
            <a:ext cx="3846619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74" name="Picture 126" descr="DSC01337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78" name="Picture 130" descr="DSC01341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80" name="Picture 132" descr="DSC0135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647019"/>
            <a:ext cx="37338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Make up the stock by dissolving the stock cube in the boiling water.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with a fork and leave to stand for 5 minutes.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424458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tomato into small chunks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76" name="Picture 128" descr="DSC01340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4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Pour the stock over the couscous in a large bowl.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3" name="Rectangle 77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4" name="Rectangle 7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7" name="Rectangle 8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8" name="Rectangle 8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1" name="Rectangle 8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2" name="Rectangle 8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5" name="Rectangle 8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6" name="Rectangle 9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9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0" name="Rectangle 9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0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8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1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4" name="Rectangle 10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9" name="Rectangle 11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0" name="Rectangle 11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3" name="Rectangle 115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4" name="Rectangle 11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7" name="Rectangle 119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8" name="Rectangle 12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1" name="Rectangle 123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2" name="Rectangle 125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2" name="Rectangle 127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3" name="Rectangle 129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6" name="Rectangle 131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7" name="Rectangle 13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Chop the cucumber into small chunks.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665165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205" name="Picture 133" descr="DSC0134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99" name="Picture 127" descr="DSC0129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877" b="7315"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7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9" name="TextBox 17"/>
          <p:cNvSpPr txBox="1"/>
          <p:nvPr/>
        </p:nvSpPr>
        <p:spPr>
          <a:xfrm>
            <a:off x="271149" y="5544812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7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dried apricots and parsley into small pieces.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09" name="Picture 137" descr="DSC01364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5039885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7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pic>
        <p:nvPicPr>
          <p:cNvPr id="3211" name="Picture 139" descr="DSC01373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9" name="TextBox 18"/>
          <p:cNvSpPr txBox="1"/>
          <p:nvPr/>
        </p:nvSpPr>
        <p:spPr>
          <a:xfrm>
            <a:off x="271150" y="7008959"/>
            <a:ext cx="37338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8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Fluff up the couscous with a form and then add all the vegetables and snip the spring onions into the bowl using the scissors.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1" name="Rectangle 9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2" name="Rectangle 9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3" name="Rectangle 9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4" name="Rectangle 10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5" name="Rectangle 10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6" name="Rectangle 10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7" name="Rectangle 10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8" name="Rectangle 10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9" name="Rectangle 1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0" name="Rectangle 1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1" name="Rectangle 1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2" name="Rectangle 1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3" name="Rectangle 1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4" name="Rectangle 1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5" name="Rectangle 1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6" name="Rectangle 1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7" name="Rectangle 1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8" name="Rectangle 1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9" name="Rectangle 1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0" name="Rectangle 1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2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603" name="TextBox 602"/>
          <p:cNvSpPr txBox="1"/>
          <p:nvPr/>
        </p:nvSpPr>
        <p:spPr>
          <a:xfrm>
            <a:off x="274257" y="3665164"/>
            <a:ext cx="3756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Slice the pepper into small strips.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207" name="Picture 135" descr="DSC01358"/>
          <p:cNvPicPr>
            <a:picLocks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71" name="Rectangle 1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2" name="Rectangle 1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3" name="Rectangle 1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4" name="Rectangle 1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924017"/>
            <a:ext cx="3733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9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everything together.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8229" name="Picture 37" descr="DSC01374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0" name="Rectangle 7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1" name="Rectangle 7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2" name="Rectangle 7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3" name="Rectangle 7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4" name="Rectangle 8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5" name="Rectangle 8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6" name="Rectangle 8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7" name="Rectangle 8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8" name="Rectangle 8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9" name="Rectangle 9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0" name="Rectangle 9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8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6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8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3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4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7" name="Rectangle 3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8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9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0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99" name="Rectangle 601"/>
          <p:cNvSpPr/>
          <p:nvPr/>
        </p:nvSpPr>
        <p:spPr>
          <a:xfrm>
            <a:off x="290718" y="3160237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00" name="TextBox 602"/>
          <p:cNvSpPr txBox="1"/>
          <p:nvPr/>
        </p:nvSpPr>
        <p:spPr>
          <a:xfrm>
            <a:off x="274257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10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Add the dressing.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231" name="Picture 39" descr="DSC0137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7864" y="3160237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3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279</Words>
  <Application>Microsoft Office PowerPoint</Application>
  <PresentationFormat>A4 Paper (210x297 mm)</PresentationFormat>
  <Paragraphs>50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41</cp:revision>
  <cp:lastPrinted>2019-02-15T16:28:41Z</cp:lastPrinted>
  <dcterms:created xsi:type="dcterms:W3CDTF">2019-02-15T16:05:24Z</dcterms:created>
  <dcterms:modified xsi:type="dcterms:W3CDTF">2019-02-28T14:31:58Z</dcterms:modified>
</cp:coreProperties>
</file>