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68624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244859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plain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fat/block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oats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eating apples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sultanas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097016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650141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Ovenproof dish or foil tray Baking tray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4115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Apple and sultana crumble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69" name="Picture 45" descr="DSC01096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96" b="9811"/>
          <a:stretch>
            <a:fillRect/>
          </a:stretch>
        </p:blipFill>
        <p:spPr bwMode="auto">
          <a:xfrm>
            <a:off x="3046710" y="1906742"/>
            <a:ext cx="3391917" cy="2492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71" name="Picture 47" descr="DSC0109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5" b="2876"/>
          <a:stretch>
            <a:fillRect/>
          </a:stretch>
        </p:blipFill>
        <p:spPr bwMode="auto">
          <a:xfrm>
            <a:off x="3046710" y="5493060"/>
            <a:ext cx="3391917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30" name="Picture 8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4" name="Picture 86" descr="DSC0111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6" name="Picture 88" descr="DSC0112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190°C or gas mark 5.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oats and sugar.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Cut the apples into quarters and remove the core. Slice thinly.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32" name="Picture 84" descr="DSC01108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Rub in the fat into the flour until it resembles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7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apple slices in an oven proof/foil tray dish on a baking tray, and then add the sultanas.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the crumble topping over the apple slices.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51" name="Picture 79" descr="DSC0112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3" name="Picture 81" descr="DSC01130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25-30 minutes, until the apples are soft and the crumble is golden.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55" name="Picture 83" descr="DSC0118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213</Words>
  <Application>Microsoft Office PowerPoint</Application>
  <PresentationFormat>A4 Paper (210x297 mm)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29</cp:revision>
  <cp:lastPrinted>2019-02-15T16:28:41Z</cp:lastPrinted>
  <dcterms:created xsi:type="dcterms:W3CDTF">2019-02-15T16:05:24Z</dcterms:created>
  <dcterms:modified xsi:type="dcterms:W3CDTF">2019-02-28T13:11:52Z</dcterms:modified>
</cp:coreProperties>
</file>